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 по объёмной аппликации  </a:t>
            </a:r>
            <a:br>
              <a:rPr lang="ru-RU" dirty="0" smtClean="0"/>
            </a:br>
            <a:r>
              <a:rPr lang="ru-RU" dirty="0" smtClean="0"/>
              <a:t>«Тигрёнок»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71832" y="4963662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 младшая группа «неваляшки»</a:t>
            </a:r>
            <a:endParaRPr kumimoji="0" lang="ru-RU" sz="24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aam.ru/upload/blogs/detsad-234516-1596211118.jpg"/>
          <p:cNvPicPr>
            <a:picLocks noChangeAspect="1" noChangeArrowheads="1"/>
          </p:cNvPicPr>
          <p:nvPr/>
        </p:nvPicPr>
        <p:blipFill>
          <a:blip r:embed="rId2"/>
          <a:srcRect b="2960"/>
          <a:stretch>
            <a:fillRect/>
          </a:stretch>
        </p:blipFill>
        <p:spPr bwMode="auto">
          <a:xfrm>
            <a:off x="1357335" y="352448"/>
            <a:ext cx="6429375" cy="593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maam.ru/upload/blogs/detsad-234516-1596211129.jpg"/>
          <p:cNvPicPr>
            <a:picLocks noChangeAspect="1" noChangeArrowheads="1"/>
          </p:cNvPicPr>
          <p:nvPr/>
        </p:nvPicPr>
        <p:blipFill>
          <a:blip r:embed="rId2"/>
          <a:srcRect b="3679"/>
          <a:stretch>
            <a:fillRect/>
          </a:stretch>
        </p:blipFill>
        <p:spPr bwMode="auto">
          <a:xfrm>
            <a:off x="1357335" y="596923"/>
            <a:ext cx="6429375" cy="540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8" y="-571528"/>
            <a:ext cx="7467600" cy="1143000"/>
          </a:xfrm>
        </p:spPr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6950"/>
            <a:ext cx="9144000" cy="4873752"/>
          </a:xfrm>
        </p:spPr>
        <p:txBody>
          <a:bodyPr/>
          <a:lstStyle/>
          <a:p>
            <a:r>
              <a:rPr lang="ru-RU" dirty="0" smtClean="0"/>
              <a:t>Переносим изображение </a:t>
            </a:r>
            <a:r>
              <a:rPr lang="ru-RU" b="1" dirty="0" smtClean="0"/>
              <a:t>тигрёнка на основной фон</a:t>
            </a:r>
            <a:r>
              <a:rPr lang="ru-RU" dirty="0" smtClean="0"/>
              <a:t>. Для создания </a:t>
            </a:r>
            <a:r>
              <a:rPr lang="ru-RU" b="1" dirty="0" smtClean="0"/>
              <a:t>объёмного</a:t>
            </a:r>
            <a:r>
              <a:rPr lang="ru-RU" dirty="0" smtClean="0"/>
              <a:t> изображения смазываем клеем обратные стороны заготовок туловища и головы не полностью.</a:t>
            </a:r>
            <a:endParaRPr lang="ru-RU" dirty="0"/>
          </a:p>
        </p:txBody>
      </p:sp>
      <p:pic>
        <p:nvPicPr>
          <p:cNvPr id="23554" name="Picture 2" descr="https://www.maam.ru/upload/blogs/detsad-234516-1596211157.jpg"/>
          <p:cNvPicPr>
            <a:picLocks noChangeAspect="1" noChangeArrowheads="1"/>
          </p:cNvPicPr>
          <p:nvPr/>
        </p:nvPicPr>
        <p:blipFill>
          <a:blip r:embed="rId2"/>
          <a:srcRect l="8888" t="9999" r="7778" b="5000"/>
          <a:stretch>
            <a:fillRect/>
          </a:stretch>
        </p:blipFill>
        <p:spPr bwMode="auto">
          <a:xfrm>
            <a:off x="1714479" y="2214554"/>
            <a:ext cx="619829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928810"/>
            <a:ext cx="7467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понадобится: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набор цветной двусторонней бумаги</a:t>
            </a:r>
          </a:p>
          <a:p>
            <a:r>
              <a:rPr lang="ru-RU" dirty="0" smtClean="0"/>
              <a:t>цветная распечатка для общего фона</a:t>
            </a:r>
          </a:p>
          <a:p>
            <a:r>
              <a:rPr lang="ru-RU" dirty="0" smtClean="0"/>
              <a:t>простой карандаш</a:t>
            </a:r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клеевой карандаш</a:t>
            </a:r>
          </a:p>
          <a:p>
            <a:r>
              <a:rPr lang="ru-RU" dirty="0" smtClean="0"/>
              <a:t>пластмассовые декоративные глазки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-500090"/>
            <a:ext cx="7467600" cy="1143000"/>
          </a:xfrm>
        </p:spPr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9144000" cy="4873752"/>
          </a:xfrm>
        </p:spPr>
        <p:txBody>
          <a:bodyPr/>
          <a:lstStyle/>
          <a:p>
            <a:r>
              <a:rPr lang="ru-RU" dirty="0" smtClean="0"/>
              <a:t>Вырезаем из бумаги оранжевого цвета две заготовки квадратной формы 14х14 сантиметра – для моделирования туловища и головы </a:t>
            </a:r>
            <a:r>
              <a:rPr lang="ru-RU" b="1" dirty="0" smtClean="0"/>
              <a:t>тигрёнка.</a:t>
            </a:r>
            <a:endParaRPr lang="ru-RU" dirty="0"/>
          </a:p>
        </p:txBody>
      </p:sp>
      <p:pic>
        <p:nvPicPr>
          <p:cNvPr id="20482" name="Picture 2" descr="https://www.maam.ru/upload/blogs/detsad-234516-1596210924.jpg"/>
          <p:cNvPicPr>
            <a:picLocks noChangeAspect="1" noChangeArrowheads="1"/>
          </p:cNvPicPr>
          <p:nvPr/>
        </p:nvPicPr>
        <p:blipFill>
          <a:blip r:embed="rId2"/>
          <a:srcRect b="3667"/>
          <a:stretch>
            <a:fillRect/>
          </a:stretch>
        </p:blipFill>
        <p:spPr bwMode="auto">
          <a:xfrm>
            <a:off x="1214459" y="2157442"/>
            <a:ext cx="6429375" cy="412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8" y="-428652"/>
            <a:ext cx="7467600" cy="1143000"/>
          </a:xfrm>
        </p:spPr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144000" cy="4873752"/>
          </a:xfrm>
        </p:spPr>
        <p:txBody>
          <a:bodyPr/>
          <a:lstStyle/>
          <a:p>
            <a:r>
              <a:rPr lang="ru-RU" dirty="0" smtClean="0"/>
              <a:t>Складываем квадрат по диагонали. Отмеряем по верхней и левой стороне 4 сантиметра и загибаем верхний левый уголок вниз к линии сгиба.</a:t>
            </a:r>
            <a:endParaRPr lang="ru-RU" dirty="0"/>
          </a:p>
        </p:txBody>
      </p:sp>
      <p:pic>
        <p:nvPicPr>
          <p:cNvPr id="19458" name="Picture 2" descr="https://www.maam.ru/upload/blogs/detsad-234516-1596210946.jpg"/>
          <p:cNvPicPr>
            <a:picLocks noChangeAspect="1" noChangeArrowheads="1"/>
          </p:cNvPicPr>
          <p:nvPr/>
        </p:nvPicPr>
        <p:blipFill>
          <a:blip r:embed="rId2"/>
          <a:srcRect b="3570"/>
          <a:stretch>
            <a:fillRect/>
          </a:stretch>
        </p:blipFill>
        <p:spPr bwMode="auto">
          <a:xfrm>
            <a:off x="2357422" y="2143116"/>
            <a:ext cx="4460648" cy="404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/>
          <a:lstStyle/>
          <a:p>
            <a:r>
              <a:rPr lang="ru-RU" dirty="0" smtClean="0"/>
              <a:t>Складываем заготовку пополам так, чтобы уголок остался внутри заготовки, и откладываем верхнюю сторону в правую сторону. Получилась заготовка для туловища </a:t>
            </a:r>
            <a:r>
              <a:rPr lang="ru-RU" b="1" dirty="0" smtClean="0"/>
              <a:t>тигрёнка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s://www.maam.ru/upload/blogs/detsad-234516-1596210970.jpg"/>
          <p:cNvPicPr>
            <a:picLocks noChangeAspect="1" noChangeArrowheads="1"/>
          </p:cNvPicPr>
          <p:nvPr/>
        </p:nvPicPr>
        <p:blipFill>
          <a:blip r:embed="rId2"/>
          <a:srcRect b="10046"/>
          <a:stretch>
            <a:fillRect/>
          </a:stretch>
        </p:blipFill>
        <p:spPr bwMode="auto">
          <a:xfrm>
            <a:off x="428596" y="1571612"/>
            <a:ext cx="4070096" cy="3482203"/>
          </a:xfrm>
          <a:prstGeom prst="rect">
            <a:avLst/>
          </a:prstGeom>
          <a:noFill/>
        </p:spPr>
      </p:pic>
      <p:pic>
        <p:nvPicPr>
          <p:cNvPr id="18436" name="Picture 4" descr="https://www.maam.ru/upload/blogs/detsad-234516-1596210979.jpg"/>
          <p:cNvPicPr>
            <a:picLocks noChangeAspect="1" noChangeArrowheads="1"/>
          </p:cNvPicPr>
          <p:nvPr/>
        </p:nvPicPr>
        <p:blipFill>
          <a:blip r:embed="rId3"/>
          <a:srcRect b="6444"/>
          <a:stretch>
            <a:fillRect/>
          </a:stretch>
        </p:blipFill>
        <p:spPr bwMode="auto">
          <a:xfrm>
            <a:off x="4714876" y="2757323"/>
            <a:ext cx="4037027" cy="3805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/>
          <a:lstStyle/>
          <a:p>
            <a:r>
              <a:rPr lang="ru-RU" dirty="0" smtClean="0"/>
              <a:t>Складываем второй квадрат по диагонали и отгибаем левый и правый уголки вниз, выравнивая их в середине заготовки.</a:t>
            </a:r>
            <a:endParaRPr lang="ru-RU" dirty="0"/>
          </a:p>
        </p:txBody>
      </p:sp>
      <p:pic>
        <p:nvPicPr>
          <p:cNvPr id="17410" name="Picture 2" descr="https://www.maam.ru/upload/blogs/detsad-234516-1596211000.jpg"/>
          <p:cNvPicPr>
            <a:picLocks noChangeAspect="1" noChangeArrowheads="1"/>
          </p:cNvPicPr>
          <p:nvPr/>
        </p:nvPicPr>
        <p:blipFill>
          <a:blip r:embed="rId2"/>
          <a:srcRect b="8901"/>
          <a:stretch>
            <a:fillRect/>
          </a:stretch>
        </p:blipFill>
        <p:spPr bwMode="auto">
          <a:xfrm>
            <a:off x="1714480" y="1500174"/>
            <a:ext cx="554863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/>
          <a:lstStyle/>
          <a:p>
            <a:r>
              <a:rPr lang="ru-RU" dirty="0" smtClean="0"/>
              <a:t>Верхний уголок заготовки опускаем вниз, нижние правый и левый уголки складываем вверх, боковые уголки складываем к поднятым вверх уголкам, а нижний уголок заготовки поднимаем вверх.</a:t>
            </a:r>
            <a:endParaRPr lang="ru-RU" dirty="0"/>
          </a:p>
        </p:txBody>
      </p:sp>
      <p:pic>
        <p:nvPicPr>
          <p:cNvPr id="16386" name="Picture 2" descr="https://www.maam.ru/upload/blogs/detsad-234516-1596211021.jpg"/>
          <p:cNvPicPr>
            <a:picLocks noChangeAspect="1" noChangeArrowheads="1"/>
          </p:cNvPicPr>
          <p:nvPr/>
        </p:nvPicPr>
        <p:blipFill>
          <a:blip r:embed="rId2" cstate="print"/>
          <a:srcRect b="3301"/>
          <a:stretch>
            <a:fillRect/>
          </a:stretch>
        </p:blipFill>
        <p:spPr bwMode="auto">
          <a:xfrm>
            <a:off x="357158" y="1643050"/>
            <a:ext cx="2352211" cy="2143140"/>
          </a:xfrm>
          <a:prstGeom prst="rect">
            <a:avLst/>
          </a:prstGeom>
          <a:noFill/>
        </p:spPr>
      </p:pic>
      <p:pic>
        <p:nvPicPr>
          <p:cNvPr id="16388" name="Picture 4" descr="https://www.maam.ru/upload/blogs/detsad-234516-1596211031.jpg"/>
          <p:cNvPicPr>
            <a:picLocks noChangeAspect="1" noChangeArrowheads="1"/>
          </p:cNvPicPr>
          <p:nvPr/>
        </p:nvPicPr>
        <p:blipFill>
          <a:blip r:embed="rId3" cstate="print"/>
          <a:srcRect b="7777"/>
          <a:stretch>
            <a:fillRect/>
          </a:stretch>
        </p:blipFill>
        <p:spPr bwMode="auto">
          <a:xfrm>
            <a:off x="3571868" y="1643050"/>
            <a:ext cx="2183176" cy="2071702"/>
          </a:xfrm>
          <a:prstGeom prst="rect">
            <a:avLst/>
          </a:prstGeom>
          <a:noFill/>
        </p:spPr>
      </p:pic>
      <p:pic>
        <p:nvPicPr>
          <p:cNvPr id="16392" name="Picture 8" descr="https://www.maam.ru/upload/blogs/detsad-234516-1596211040.jpg"/>
          <p:cNvPicPr>
            <a:picLocks noChangeAspect="1" noChangeArrowheads="1"/>
          </p:cNvPicPr>
          <p:nvPr/>
        </p:nvPicPr>
        <p:blipFill>
          <a:blip r:embed="rId4" cstate="print"/>
          <a:srcRect b="9807"/>
          <a:stretch>
            <a:fillRect/>
          </a:stretch>
        </p:blipFill>
        <p:spPr bwMode="auto">
          <a:xfrm>
            <a:off x="6357950" y="1643050"/>
            <a:ext cx="2357454" cy="2012857"/>
          </a:xfrm>
          <a:prstGeom prst="rect">
            <a:avLst/>
          </a:prstGeom>
          <a:noFill/>
        </p:spPr>
      </p:pic>
      <p:pic>
        <p:nvPicPr>
          <p:cNvPr id="16394" name="Picture 10" descr="https://www.maam.ru/upload/blogs/detsad-234516-1596211048.jpg"/>
          <p:cNvPicPr>
            <a:picLocks noChangeAspect="1" noChangeArrowheads="1"/>
          </p:cNvPicPr>
          <p:nvPr/>
        </p:nvPicPr>
        <p:blipFill>
          <a:blip r:embed="rId5" cstate="print"/>
          <a:srcRect b="3382"/>
          <a:stretch>
            <a:fillRect/>
          </a:stretch>
        </p:blipFill>
        <p:spPr bwMode="auto">
          <a:xfrm>
            <a:off x="3417688" y="3929066"/>
            <a:ext cx="25116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/>
          <a:lstStyle/>
          <a:p>
            <a:r>
              <a:rPr lang="ru-RU" dirty="0" smtClean="0"/>
              <a:t>Переворачиваем заготовку обратной стороной, поднимаем вверх нижний уголок и опускаем часть уголка обратно вниз. Заготовка для головы </a:t>
            </a:r>
            <a:r>
              <a:rPr lang="ru-RU" b="1" dirty="0" smtClean="0"/>
              <a:t>тигрёнка – готова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5362" name="Picture 2" descr="https://www.maam.ru/upload/blogs/detsad-234516-1596211079.jpg"/>
          <p:cNvPicPr>
            <a:picLocks noChangeAspect="1" noChangeArrowheads="1"/>
          </p:cNvPicPr>
          <p:nvPr/>
        </p:nvPicPr>
        <p:blipFill>
          <a:blip r:embed="rId2"/>
          <a:srcRect b="3469"/>
          <a:stretch>
            <a:fillRect/>
          </a:stretch>
        </p:blipFill>
        <p:spPr bwMode="auto">
          <a:xfrm>
            <a:off x="357158" y="1285860"/>
            <a:ext cx="3714776" cy="3527383"/>
          </a:xfrm>
          <a:prstGeom prst="rect">
            <a:avLst/>
          </a:prstGeom>
          <a:noFill/>
        </p:spPr>
      </p:pic>
      <p:pic>
        <p:nvPicPr>
          <p:cNvPr id="15364" name="Picture 4" descr="https://www.maam.ru/upload/blogs/detsad-234516-1596211087.jpg"/>
          <p:cNvPicPr>
            <a:picLocks noChangeAspect="1" noChangeArrowheads="1"/>
          </p:cNvPicPr>
          <p:nvPr/>
        </p:nvPicPr>
        <p:blipFill>
          <a:blip r:embed="rId3"/>
          <a:srcRect b="5732"/>
          <a:stretch>
            <a:fillRect/>
          </a:stretch>
        </p:blipFill>
        <p:spPr bwMode="auto">
          <a:xfrm>
            <a:off x="4572000" y="3207918"/>
            <a:ext cx="4429155" cy="350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873752"/>
          </a:xfrm>
        </p:spPr>
        <p:txBody>
          <a:bodyPr/>
          <a:lstStyle/>
          <a:p>
            <a:r>
              <a:rPr lang="ru-RU" dirty="0" smtClean="0"/>
              <a:t>Из бумаги чёрного цвета вырезаем мелкие детали - заготовки для дополнения изображения </a:t>
            </a:r>
            <a:r>
              <a:rPr lang="ru-RU" b="1" dirty="0" smtClean="0"/>
              <a:t>тигра</a:t>
            </a:r>
            <a:r>
              <a:rPr lang="ru-RU" dirty="0" smtClean="0"/>
              <a:t>, наклеиваем их на заготовки туловища и головы.</a:t>
            </a:r>
            <a:endParaRPr lang="ru-RU" dirty="0"/>
          </a:p>
        </p:txBody>
      </p:sp>
      <p:pic>
        <p:nvPicPr>
          <p:cNvPr id="14338" name="Picture 2" descr="https://www.maam.ru/upload/blogs/detsad-234516-1596211110.jpg"/>
          <p:cNvPicPr>
            <a:picLocks noChangeAspect="1" noChangeArrowheads="1"/>
          </p:cNvPicPr>
          <p:nvPr/>
        </p:nvPicPr>
        <p:blipFill>
          <a:blip r:embed="rId2"/>
          <a:srcRect b="4999"/>
          <a:stretch>
            <a:fillRect/>
          </a:stretch>
        </p:blipFill>
        <p:spPr bwMode="auto">
          <a:xfrm>
            <a:off x="1214414" y="1714488"/>
            <a:ext cx="64293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184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Мастер-класс по объёмной аппликации   «Тигрёнок»</vt:lpstr>
      <vt:lpstr>Нам понадобится:</vt:lpstr>
      <vt:lpstr>Подготовительный этап</vt:lpstr>
      <vt:lpstr>Основной этап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заключительный этап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«Тигрёнок»</dc:title>
  <dc:creator>Maria</dc:creator>
  <cp:lastModifiedBy>User</cp:lastModifiedBy>
  <cp:revision>5</cp:revision>
  <dcterms:created xsi:type="dcterms:W3CDTF">2021-12-22T12:31:47Z</dcterms:created>
  <dcterms:modified xsi:type="dcterms:W3CDTF">2021-12-22T13:13:40Z</dcterms:modified>
</cp:coreProperties>
</file>