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4106" y="154381"/>
            <a:ext cx="641578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35965" y="5274361"/>
            <a:ext cx="787206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6FC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304" y="6391656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2"/>
                </a:lnTo>
                <a:lnTo>
                  <a:pt x="8833104" y="30937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3368" y="154381"/>
            <a:ext cx="655726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915" y="2134057"/>
            <a:ext cx="8164169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6600" y="5486400"/>
            <a:ext cx="5547360" cy="993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3060" marR="5080" indent="-1610995" algn="r">
              <a:lnSpc>
                <a:spcPct val="12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Автор: </a:t>
            </a:r>
            <a:r>
              <a:rPr lang="ru-RU" b="1" spc="-5" dirty="0" smtClean="0">
                <a:latin typeface="Times New Roman"/>
                <a:cs typeface="Times New Roman"/>
              </a:rPr>
              <a:t>ответственный по пожарной безопасности с дошкольниками</a:t>
            </a:r>
          </a:p>
          <a:p>
            <a:pPr marL="1623060" marR="5080" indent="-1610995" algn="r">
              <a:lnSpc>
                <a:spcPct val="120000"/>
              </a:lnSpc>
              <a:spcBef>
                <a:spcPts val="100"/>
              </a:spcBef>
            </a:pPr>
            <a:r>
              <a:rPr lang="ru-RU" b="1" spc="-5" dirty="0" err="1" smtClean="0">
                <a:latin typeface="Times New Roman"/>
                <a:cs typeface="Times New Roman"/>
              </a:rPr>
              <a:t>Сисина</a:t>
            </a:r>
            <a:r>
              <a:rPr lang="ru-RU" b="1" spc="-5" dirty="0" smtClean="0">
                <a:latin typeface="Times New Roman"/>
                <a:cs typeface="Times New Roman"/>
              </a:rPr>
              <a:t> Р.М.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1044" y="668273"/>
            <a:ext cx="7604125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Детям</a:t>
            </a:r>
            <a:r>
              <a:rPr sz="7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7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правилах </a:t>
            </a:r>
            <a:r>
              <a:rPr sz="7200" spc="-16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5" dirty="0" err="1">
                <a:solidFill>
                  <a:srgbClr val="000000"/>
                </a:solidFill>
                <a:latin typeface="Calibri"/>
                <a:cs typeface="Calibri"/>
              </a:rPr>
              <a:t>пожарной</a:t>
            </a:r>
            <a:r>
              <a:rPr sz="7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5" dirty="0" err="1" smtClean="0">
                <a:solidFill>
                  <a:srgbClr val="000000"/>
                </a:solidFill>
                <a:latin typeface="Calibri"/>
                <a:cs typeface="Calibri"/>
              </a:rPr>
              <a:t>безопасности</a:t>
            </a:r>
            <a:r>
              <a:rPr lang="ru-RU" sz="7200" spc="-5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ru-RU" sz="7200" spc="-5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2800" spc="-5" dirty="0" smtClean="0">
                <a:solidFill>
                  <a:srgbClr val="000000"/>
                </a:solidFill>
                <a:latin typeface="Calibri"/>
                <a:cs typeface="Calibri"/>
              </a:rPr>
              <a:t>для детей </a:t>
            </a:r>
            <a:r>
              <a:rPr lang="ru-RU" sz="2800" spc="-5" dirty="0" smtClean="0">
                <a:solidFill>
                  <a:srgbClr val="000000"/>
                </a:solidFill>
                <a:latin typeface="Calibri"/>
                <a:cs typeface="Calibri"/>
              </a:rPr>
              <a:t>старшего </a:t>
            </a:r>
            <a:r>
              <a:rPr lang="ru-RU" sz="2800" spc="-5" dirty="0" smtClean="0">
                <a:solidFill>
                  <a:srgbClr val="000000"/>
                </a:solidFill>
                <a:latin typeface="Calibri"/>
                <a:cs typeface="Calibri"/>
              </a:rPr>
              <a:t>дошкольного возраста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2" y="896111"/>
            <a:ext cx="7325868" cy="4172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1769" y="5023866"/>
            <a:ext cx="82588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i="1" spc="-695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200" b="1" i="1" spc="-785" dirty="0">
                <a:solidFill>
                  <a:srgbClr val="006FC0"/>
                </a:solidFill>
                <a:latin typeface="Georgia"/>
                <a:cs typeface="Georgia"/>
              </a:rPr>
              <a:t>рим</a:t>
            </a:r>
            <a:r>
              <a:rPr sz="3200" b="1" i="1" spc="-58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200" b="1" i="1" spc="-715" dirty="0">
                <a:solidFill>
                  <a:srgbClr val="006FC0"/>
                </a:solidFill>
                <a:latin typeface="Georgia"/>
                <a:cs typeface="Georgia"/>
              </a:rPr>
              <a:t>нение</a:t>
            </a:r>
            <a:r>
              <a:rPr sz="3200" b="1" i="1" spc="-1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200" b="1" i="1" spc="-705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200" b="1" i="1" spc="-525" dirty="0">
                <a:solidFill>
                  <a:srgbClr val="006FC0"/>
                </a:solidFill>
                <a:latin typeface="Georgia"/>
                <a:cs typeface="Georgia"/>
              </a:rPr>
              <a:t>з</a:t>
            </a:r>
            <a:r>
              <a:rPr sz="3200" b="1" i="1" spc="-1400" dirty="0">
                <a:solidFill>
                  <a:srgbClr val="006FC0"/>
                </a:solidFill>
                <a:latin typeface="Georgia"/>
                <a:cs typeface="Georgia"/>
              </a:rPr>
              <a:t>ж</a:t>
            </a:r>
            <a:r>
              <a:rPr sz="3200" b="1" i="1" spc="-685" dirty="0">
                <a:solidFill>
                  <a:srgbClr val="006FC0"/>
                </a:solidFill>
                <a:latin typeface="Georgia"/>
                <a:cs typeface="Georgia"/>
              </a:rPr>
              <a:t>ига</a:t>
            </a:r>
            <a:r>
              <a:rPr sz="32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30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200" b="1" i="1" spc="-68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200" b="1" i="1" spc="-715" dirty="0">
                <a:solidFill>
                  <a:srgbClr val="006FC0"/>
                </a:solidFill>
                <a:latin typeface="Georgia"/>
                <a:cs typeface="Georgia"/>
              </a:rPr>
              <a:t>ч</a:t>
            </a:r>
            <a:r>
              <a:rPr sz="3200" b="1" i="1" spc="-710" dirty="0">
                <a:solidFill>
                  <a:srgbClr val="006FC0"/>
                </a:solidFill>
                <a:latin typeface="Georgia"/>
                <a:cs typeface="Georgia"/>
              </a:rPr>
              <a:t>ей</a:t>
            </a:r>
            <a:r>
              <a:rPr sz="3200" b="1" i="1" spc="-1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60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3200" b="1" i="1" spc="-63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200" b="1" i="1" spc="-560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3200" b="1" i="1" spc="-735" dirty="0">
                <a:solidFill>
                  <a:srgbClr val="006FC0"/>
                </a:solidFill>
                <a:latin typeface="Georgia"/>
                <a:cs typeface="Georgia"/>
              </a:rPr>
              <a:t>ко</a:t>
            </a:r>
            <a:r>
              <a:rPr sz="3200" b="1" i="1" spc="-68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3200" b="1" i="1" spc="-730" dirty="0">
                <a:solidFill>
                  <a:srgbClr val="006FC0"/>
                </a:solidFill>
                <a:latin typeface="Georgia"/>
                <a:cs typeface="Georgia"/>
              </a:rPr>
              <a:t>оспламеняющихся</a:t>
            </a:r>
            <a:r>
              <a:rPr sz="3200" b="1" i="1" spc="-1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420" dirty="0">
                <a:solidFill>
                  <a:srgbClr val="006FC0"/>
                </a:solidFill>
                <a:latin typeface="Georgia"/>
                <a:cs typeface="Georgia"/>
              </a:rPr>
              <a:t>и  </a:t>
            </a:r>
            <a:r>
              <a:rPr sz="3200" b="1" i="1" spc="-560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200" b="1" i="1" spc="-705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200" b="1" i="1" spc="-969" dirty="0">
                <a:solidFill>
                  <a:srgbClr val="006FC0"/>
                </a:solidFill>
                <a:latin typeface="Georgia"/>
                <a:cs typeface="Georgia"/>
              </a:rPr>
              <a:t>ю</a:t>
            </a:r>
            <a:r>
              <a:rPr sz="3200" b="1" i="1" spc="-715" dirty="0">
                <a:solidFill>
                  <a:srgbClr val="006FC0"/>
                </a:solidFill>
                <a:latin typeface="Georgia"/>
                <a:cs typeface="Georgia"/>
              </a:rPr>
              <a:t>ч</a:t>
            </a:r>
            <a:r>
              <a:rPr sz="3200" b="1" i="1" spc="-625" dirty="0">
                <a:solidFill>
                  <a:srgbClr val="006FC0"/>
                </a:solidFill>
                <a:latin typeface="Georgia"/>
                <a:cs typeface="Georgia"/>
              </a:rPr>
              <a:t>их</a:t>
            </a:r>
            <a:r>
              <a:rPr sz="32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1400" dirty="0">
                <a:solidFill>
                  <a:srgbClr val="006FC0"/>
                </a:solidFill>
                <a:latin typeface="Georgia"/>
                <a:cs typeface="Georgia"/>
              </a:rPr>
              <a:t>ж</a:t>
            </a:r>
            <a:r>
              <a:rPr sz="3200" b="1" i="1" spc="-715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200" b="1" i="1" spc="-700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3200" b="1" i="1" spc="-720" dirty="0">
                <a:solidFill>
                  <a:srgbClr val="006FC0"/>
                </a:solidFill>
                <a:latin typeface="Georgia"/>
                <a:cs typeface="Georgia"/>
              </a:rPr>
              <a:t>костей,</a:t>
            </a:r>
            <a:r>
              <a:rPr sz="3200" b="1" i="1" spc="-1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3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3200" b="1" i="1" spc="-1000" dirty="0">
                <a:solidFill>
                  <a:srgbClr val="006FC0"/>
                </a:solidFill>
                <a:latin typeface="Georgia"/>
                <a:cs typeface="Georgia"/>
              </a:rPr>
              <a:t>ы</a:t>
            </a:r>
            <a:r>
              <a:rPr sz="3200" b="1" i="1" spc="-730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200" b="1" i="1" spc="-765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200" b="1" i="1" spc="-710" dirty="0">
                <a:solidFill>
                  <a:srgbClr val="006FC0"/>
                </a:solidFill>
                <a:latin typeface="Georgia"/>
                <a:cs typeface="Georgia"/>
              </a:rPr>
              <a:t>дение</a:t>
            </a:r>
            <a:r>
              <a:rPr sz="3200" b="1" i="1" spc="-1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860" dirty="0">
                <a:solidFill>
                  <a:srgbClr val="006FC0"/>
                </a:solidFill>
                <a:latin typeface="Georgia"/>
                <a:cs typeface="Georgia"/>
              </a:rPr>
              <a:t>у</a:t>
            </a:r>
            <a:r>
              <a:rPr sz="3200" b="1" i="1" spc="-560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3200" b="1" i="1" spc="-680" dirty="0">
                <a:solidFill>
                  <a:srgbClr val="006FC0"/>
                </a:solidFill>
                <a:latin typeface="Georgia"/>
                <a:cs typeface="Georgia"/>
              </a:rPr>
              <a:t>ле</a:t>
            </a:r>
            <a:r>
              <a:rPr sz="3200" b="1" i="1" spc="-765" dirty="0">
                <a:solidFill>
                  <a:srgbClr val="006FC0"/>
                </a:solidFill>
                <a:latin typeface="Georgia"/>
                <a:cs typeface="Georgia"/>
              </a:rPr>
              <a:t>й</a:t>
            </a:r>
            <a:r>
              <a:rPr sz="3200" b="1" i="1" spc="-345" dirty="0">
                <a:solidFill>
                  <a:srgbClr val="006FC0"/>
                </a:solidFill>
                <a:latin typeface="Georgia"/>
                <a:cs typeface="Georgia"/>
              </a:rPr>
              <a:t>,</a:t>
            </a:r>
            <a:r>
              <a:rPr sz="32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121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3200" b="1" i="1" spc="-805" dirty="0">
                <a:solidFill>
                  <a:srgbClr val="006FC0"/>
                </a:solidFill>
                <a:latin typeface="Georgia"/>
                <a:cs typeface="Georgia"/>
              </a:rPr>
              <a:t>рещи</a:t>
            </a:r>
            <a:r>
              <a:rPr sz="3200" b="1" i="1" spc="-765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3200" b="1" i="1" spc="-1005" dirty="0">
                <a:solidFill>
                  <a:srgbClr val="006FC0"/>
                </a:solidFill>
                <a:latin typeface="Georgia"/>
                <a:cs typeface="Georgia"/>
              </a:rPr>
              <a:t>ы</a:t>
            </a:r>
            <a:r>
              <a:rPr sz="3200" b="1" i="1" spc="-1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4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endParaRPr sz="3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3200" b="1" i="1" spc="-685" dirty="0">
                <a:solidFill>
                  <a:srgbClr val="006FC0"/>
                </a:solidFill>
                <a:latin typeface="Georgia"/>
                <a:cs typeface="Georgia"/>
              </a:rPr>
              <a:t>к</a:t>
            </a:r>
            <a:r>
              <a:rPr sz="3200" b="1" i="1" spc="-680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3200" b="1" i="1" spc="-7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200" b="1" i="1" spc="-700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3200" b="1" i="1" spc="-570" dirty="0">
                <a:solidFill>
                  <a:srgbClr val="006FC0"/>
                </a:solidFill>
                <a:latin typeface="Georgia"/>
                <a:cs typeface="Georgia"/>
              </a:rPr>
              <a:t>ке,</a:t>
            </a:r>
            <a:r>
              <a:rPr sz="3200" b="1" i="1" spc="-1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3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200" b="1" i="1" spc="-525" dirty="0">
                <a:solidFill>
                  <a:srgbClr val="006FC0"/>
                </a:solidFill>
                <a:latin typeface="Georgia"/>
                <a:cs typeface="Georgia"/>
              </a:rPr>
              <a:t>з</a:t>
            </a:r>
            <a:r>
              <a:rPr sz="3200" b="1" i="1" spc="-650" dirty="0">
                <a:solidFill>
                  <a:srgbClr val="006FC0"/>
                </a:solidFill>
                <a:latin typeface="Georgia"/>
                <a:cs typeface="Georgia"/>
              </a:rPr>
              <a:t>го</a:t>
            </a:r>
            <a:r>
              <a:rPr sz="3200" b="1" i="1" spc="-735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200" b="1" i="1" spc="-730" dirty="0">
                <a:solidFill>
                  <a:srgbClr val="006FC0"/>
                </a:solidFill>
                <a:latin typeface="Georgia"/>
                <a:cs typeface="Georgia"/>
              </a:rPr>
              <a:t>ание</a:t>
            </a:r>
            <a:r>
              <a:rPr sz="3200" b="1" i="1" spc="-1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615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3200" b="1" i="1" spc="-819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200" b="1" i="1" spc="-1340" dirty="0">
                <a:solidFill>
                  <a:srgbClr val="006FC0"/>
                </a:solidFill>
                <a:latin typeface="Georgia"/>
                <a:cs typeface="Georgia"/>
              </a:rPr>
              <a:t>ж</a:t>
            </a:r>
            <a:r>
              <a:rPr sz="3200" b="1" i="1" spc="-72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2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4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3200" b="1" i="1" spc="-1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00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3200" b="1" i="1" spc="-930" dirty="0">
                <a:solidFill>
                  <a:srgbClr val="006FC0"/>
                </a:solidFill>
                <a:latin typeface="Georgia"/>
                <a:cs typeface="Georgia"/>
              </a:rPr>
              <a:t>ы</a:t>
            </a:r>
            <a:r>
              <a:rPr sz="3200" b="1" i="1" spc="-865" dirty="0">
                <a:solidFill>
                  <a:srgbClr val="006FC0"/>
                </a:solidFill>
                <a:latin typeface="Georgia"/>
                <a:cs typeface="Georgia"/>
              </a:rPr>
              <a:t>м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200" b="1" i="1" spc="-655" dirty="0">
                <a:solidFill>
                  <a:srgbClr val="006FC0"/>
                </a:solidFill>
                <a:latin typeface="Georgia"/>
                <a:cs typeface="Georgia"/>
              </a:rPr>
              <a:t>хо</a:t>
            </a:r>
            <a:r>
              <a:rPr sz="3200" b="1" i="1" spc="-665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3200" b="1" i="1" spc="-645" dirty="0">
                <a:solidFill>
                  <a:srgbClr val="006FC0"/>
                </a:solidFill>
                <a:latin typeface="Georgia"/>
                <a:cs typeface="Georgia"/>
              </a:rPr>
              <a:t>ах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3061" y="154381"/>
            <a:ext cx="739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</a:tabLst>
            </a:pPr>
            <a:r>
              <a:rPr spc="-1030" dirty="0"/>
              <a:t>П</a:t>
            </a:r>
            <a:r>
              <a:rPr spc="-740" dirty="0"/>
              <a:t>р</a:t>
            </a:r>
            <a:r>
              <a:rPr spc="-925" dirty="0"/>
              <a:t>и</a:t>
            </a:r>
            <a:r>
              <a:rPr spc="-865" dirty="0"/>
              <a:t>ч</a:t>
            </a:r>
            <a:r>
              <a:rPr spc="-1025" dirty="0"/>
              <a:t>ины</a:t>
            </a:r>
            <a:r>
              <a:rPr spc="-180" dirty="0"/>
              <a:t> </a:t>
            </a:r>
            <a:r>
              <a:rPr spc="-930" dirty="0"/>
              <a:t>в</a:t>
            </a:r>
            <a:r>
              <a:rPr spc="-869" dirty="0"/>
              <a:t>о</a:t>
            </a:r>
            <a:r>
              <a:rPr spc="-720" dirty="0"/>
              <a:t>з</a:t>
            </a:r>
            <a:r>
              <a:rPr spc="-885" dirty="0"/>
              <a:t>никновения</a:t>
            </a:r>
            <a:r>
              <a:rPr dirty="0"/>
              <a:t>	</a:t>
            </a:r>
            <a:r>
              <a:rPr spc="-915" dirty="0"/>
              <a:t>п</a:t>
            </a:r>
            <a:r>
              <a:rPr spc="-994" dirty="0"/>
              <a:t>о</a:t>
            </a:r>
            <a:r>
              <a:rPr spc="-1700" dirty="0"/>
              <a:t>ж</a:t>
            </a:r>
            <a:r>
              <a:rPr spc="-940" dirty="0"/>
              <a:t>ара</a:t>
            </a:r>
            <a:r>
              <a:rPr spc="-160" dirty="0"/>
              <a:t> </a:t>
            </a:r>
            <a:r>
              <a:rPr spc="-905" dirty="0"/>
              <a:t>д</a:t>
            </a:r>
            <a:r>
              <a:rPr spc="-915" dirty="0"/>
              <a:t>о</a:t>
            </a:r>
            <a:r>
              <a:rPr spc="-994" dirty="0"/>
              <a:t>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205" y="154381"/>
            <a:ext cx="6348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</a:tabLst>
            </a:pPr>
            <a:r>
              <a:rPr spc="-1030" dirty="0"/>
              <a:t>П</a:t>
            </a:r>
            <a:r>
              <a:rPr spc="-740" dirty="0"/>
              <a:t>р</a:t>
            </a:r>
            <a:r>
              <a:rPr spc="-925" dirty="0"/>
              <a:t>и</a:t>
            </a:r>
            <a:r>
              <a:rPr spc="-865" dirty="0"/>
              <a:t>ч</a:t>
            </a:r>
            <a:r>
              <a:rPr spc="-1025" dirty="0"/>
              <a:t>ины</a:t>
            </a:r>
            <a:r>
              <a:rPr spc="-180" dirty="0"/>
              <a:t> </a:t>
            </a:r>
            <a:r>
              <a:rPr spc="-930" dirty="0"/>
              <a:t>в</a:t>
            </a:r>
            <a:r>
              <a:rPr spc="-869" dirty="0"/>
              <a:t>о</a:t>
            </a:r>
            <a:r>
              <a:rPr spc="-720" dirty="0"/>
              <a:t>з</a:t>
            </a:r>
            <a:r>
              <a:rPr spc="-885" dirty="0"/>
              <a:t>никновения</a:t>
            </a:r>
            <a:r>
              <a:rPr dirty="0"/>
              <a:t>	</a:t>
            </a:r>
            <a:r>
              <a:rPr spc="-915" dirty="0"/>
              <a:t>п</a:t>
            </a:r>
            <a:r>
              <a:rPr spc="-994" dirty="0"/>
              <a:t>о</a:t>
            </a:r>
            <a:r>
              <a:rPr spc="-1700" dirty="0"/>
              <a:t>ж</a:t>
            </a:r>
            <a:r>
              <a:rPr spc="-940" dirty="0"/>
              <a:t>ара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2116" y="911351"/>
            <a:ext cx="4239767" cy="42748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2256" y="5280456"/>
            <a:ext cx="787209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i="1" spc="-710" dirty="0">
                <a:solidFill>
                  <a:srgbClr val="006FC0"/>
                </a:solidFill>
                <a:latin typeface="Georgia"/>
                <a:cs typeface="Georgia"/>
              </a:rPr>
              <a:t>Самовозгорание</a:t>
            </a:r>
            <a:r>
              <a:rPr sz="3200" b="1" i="1" spc="-4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85" dirty="0">
                <a:solidFill>
                  <a:srgbClr val="006FC0"/>
                </a:solidFill>
                <a:latin typeface="Georgia"/>
                <a:cs typeface="Georgia"/>
              </a:rPr>
              <a:t>обтирочных</a:t>
            </a:r>
            <a:r>
              <a:rPr sz="3200" b="1" i="1" spc="-71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материалов,</a:t>
            </a:r>
            <a:endParaRPr sz="3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i="1" spc="-725" dirty="0">
                <a:solidFill>
                  <a:srgbClr val="006FC0"/>
                </a:solidFill>
                <a:latin typeface="Georgia"/>
                <a:cs typeface="Georgia"/>
              </a:rPr>
              <a:t>промасленной</a:t>
            </a:r>
            <a:r>
              <a:rPr sz="3200" b="1" i="1" spc="-1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800" dirty="0">
                <a:solidFill>
                  <a:srgbClr val="006FC0"/>
                </a:solidFill>
                <a:latin typeface="Georgia"/>
                <a:cs typeface="Georgia"/>
              </a:rPr>
              <a:t>одежды,</a:t>
            </a:r>
            <a:r>
              <a:rPr sz="3200" b="1" i="1" spc="-29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50" dirty="0">
                <a:solidFill>
                  <a:srgbClr val="006FC0"/>
                </a:solidFill>
                <a:latin typeface="Georgia"/>
                <a:cs typeface="Georgia"/>
              </a:rPr>
              <a:t>непросушенного</a:t>
            </a:r>
            <a:r>
              <a:rPr sz="32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00" dirty="0">
                <a:solidFill>
                  <a:srgbClr val="006FC0"/>
                </a:solidFill>
                <a:latin typeface="Georgia"/>
                <a:cs typeface="Georgia"/>
              </a:rPr>
              <a:t>сена</a:t>
            </a:r>
            <a:r>
              <a:rPr sz="3200" b="1" i="1" spc="-1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72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200" b="1" i="1" spc="-1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200" b="1" i="1" spc="-680" dirty="0">
                <a:solidFill>
                  <a:srgbClr val="006FC0"/>
                </a:solidFill>
                <a:latin typeface="Georgia"/>
                <a:cs typeface="Georgia"/>
              </a:rPr>
              <a:t>зерна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95"/>
              </a:spcBef>
              <a:tabLst>
                <a:tab pos="4982210" algn="l"/>
              </a:tabLst>
            </a:pPr>
            <a:r>
              <a:rPr spc="-1030" dirty="0"/>
              <a:t>П</a:t>
            </a:r>
            <a:r>
              <a:rPr spc="-740" dirty="0"/>
              <a:t>р</a:t>
            </a:r>
            <a:r>
              <a:rPr spc="-925" dirty="0"/>
              <a:t>и</a:t>
            </a:r>
            <a:r>
              <a:rPr spc="-865" dirty="0"/>
              <a:t>ч</a:t>
            </a:r>
            <a:r>
              <a:rPr spc="-1025" dirty="0"/>
              <a:t>ины</a:t>
            </a:r>
            <a:r>
              <a:rPr spc="-180" dirty="0"/>
              <a:t> </a:t>
            </a:r>
            <a:r>
              <a:rPr spc="-930" dirty="0"/>
              <a:t>в</a:t>
            </a:r>
            <a:r>
              <a:rPr spc="-869" dirty="0"/>
              <a:t>о</a:t>
            </a:r>
            <a:r>
              <a:rPr spc="-720" dirty="0"/>
              <a:t>з</a:t>
            </a:r>
            <a:r>
              <a:rPr spc="-885" dirty="0"/>
              <a:t>никновения</a:t>
            </a:r>
            <a:r>
              <a:rPr dirty="0"/>
              <a:t>	</a:t>
            </a:r>
            <a:r>
              <a:rPr spc="-915" dirty="0"/>
              <a:t>п</a:t>
            </a:r>
            <a:r>
              <a:rPr spc="-994" dirty="0"/>
              <a:t>о</a:t>
            </a:r>
            <a:r>
              <a:rPr spc="-1700" dirty="0"/>
              <a:t>ж</a:t>
            </a:r>
            <a:r>
              <a:rPr spc="-940" dirty="0"/>
              <a:t>ара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247" y="1039367"/>
            <a:ext cx="7533132" cy="42611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0745" marR="5080" indent="-3348990">
              <a:lnSpc>
                <a:spcPct val="100000"/>
              </a:lnSpc>
              <a:spcBef>
                <a:spcPts val="100"/>
              </a:spcBef>
            </a:pPr>
            <a:r>
              <a:rPr spc="-765" dirty="0"/>
              <a:t>Разведение</a:t>
            </a:r>
            <a:r>
              <a:rPr spc="-760" dirty="0"/>
              <a:t> </a:t>
            </a:r>
            <a:r>
              <a:rPr spc="-819" dirty="0"/>
              <a:t>костров,</a:t>
            </a:r>
            <a:r>
              <a:rPr spc="-815" dirty="0"/>
              <a:t> </a:t>
            </a:r>
            <a:r>
              <a:rPr spc="-880" dirty="0"/>
              <a:t>поджигание</a:t>
            </a:r>
            <a:r>
              <a:rPr spc="-875" dirty="0"/>
              <a:t> </a:t>
            </a:r>
            <a:r>
              <a:rPr spc="-785" dirty="0"/>
              <a:t>сухой</a:t>
            </a:r>
            <a:r>
              <a:rPr spc="-780" dirty="0"/>
              <a:t> </a:t>
            </a:r>
            <a:r>
              <a:rPr spc="-1000" dirty="0"/>
              <a:t>травы </a:t>
            </a:r>
            <a:r>
              <a:rPr spc="-900" dirty="0"/>
              <a:t> </a:t>
            </a:r>
            <a:r>
              <a:rPr spc="-850" dirty="0"/>
              <a:t>(палы)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451103"/>
            <a:ext cx="4649850" cy="5640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46090" y="650824"/>
            <a:ext cx="322453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4400" b="1" i="1" spc="-535" dirty="0">
                <a:solidFill>
                  <a:srgbClr val="001F5F"/>
                </a:solidFill>
                <a:latin typeface="Palatino Linotype"/>
                <a:cs typeface="Palatino Linotype"/>
              </a:rPr>
              <a:t>Ребята,</a:t>
            </a:r>
            <a:endParaRPr sz="4400">
              <a:latin typeface="Palatino Linotype"/>
              <a:cs typeface="Palatino Linotype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400" b="1" i="1" spc="-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400" b="1" i="1" spc="-1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400" b="1" i="1" spc="-275" dirty="0">
                <a:solidFill>
                  <a:srgbClr val="001F5F"/>
                </a:solidFill>
                <a:latin typeface="Palatino Linotype"/>
                <a:cs typeface="Palatino Linotype"/>
              </a:rPr>
              <a:t>з</a:t>
            </a:r>
            <a:r>
              <a:rPr sz="4400" b="1" i="1" spc="-390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44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ае</a:t>
            </a:r>
            <a:r>
              <a:rPr sz="4400" b="1" i="1" spc="-894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400" b="1" i="1" spc="-459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400" b="1" i="1" spc="-16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400" b="1" i="1" spc="-450" dirty="0">
                <a:solidFill>
                  <a:srgbClr val="001F5F"/>
                </a:solidFill>
                <a:latin typeface="Palatino Linotype"/>
                <a:cs typeface="Palatino Linotype"/>
              </a:rPr>
              <a:t>ли</a:t>
            </a:r>
            <a:r>
              <a:rPr sz="4400" b="1" i="1" spc="-1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400" b="1" i="1" spc="-5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4400" b="1" i="1" spc="-770" dirty="0">
                <a:solidFill>
                  <a:srgbClr val="001F5F"/>
                </a:solidFill>
                <a:latin typeface="Palatino Linotype"/>
                <a:cs typeface="Palatino Linotype"/>
              </a:rPr>
              <a:t>ы</a:t>
            </a:r>
            <a:r>
              <a:rPr sz="4400" b="1" i="1" spc="-135" dirty="0">
                <a:solidFill>
                  <a:srgbClr val="001F5F"/>
                </a:solidFill>
                <a:latin typeface="Palatino Linotype"/>
                <a:cs typeface="Palatino Linotype"/>
              </a:rPr>
              <a:t>,  </a:t>
            </a:r>
            <a:r>
              <a:rPr sz="4400" b="1" i="1" spc="-495" dirty="0">
                <a:solidFill>
                  <a:srgbClr val="001F5F"/>
                </a:solidFill>
                <a:latin typeface="Palatino Linotype"/>
                <a:cs typeface="Palatino Linotype"/>
              </a:rPr>
              <a:t>как</a:t>
            </a:r>
            <a:endParaRPr sz="4400">
              <a:latin typeface="Palatino Linotype"/>
              <a:cs typeface="Palatino Linotype"/>
            </a:endParaRPr>
          </a:p>
          <a:p>
            <a:pPr marL="287020" marR="274955" indent="2540" algn="ctr">
              <a:lnSpc>
                <a:spcPct val="100000"/>
              </a:lnSpc>
            </a:pPr>
            <a:r>
              <a:rPr sz="4400" b="1" i="1" spc="-530" dirty="0">
                <a:solidFill>
                  <a:srgbClr val="001F5F"/>
                </a:solidFill>
                <a:latin typeface="Palatino Linotype"/>
                <a:cs typeface="Palatino Linotype"/>
              </a:rPr>
              <a:t>правильно </a:t>
            </a:r>
            <a:r>
              <a:rPr sz="4400" b="1" i="1" spc="-5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400" b="1" i="1" spc="-53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4400" b="1" i="1" spc="-45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400" b="1" i="1" spc="-420" dirty="0">
                <a:solidFill>
                  <a:srgbClr val="001F5F"/>
                </a:solidFill>
                <a:latin typeface="Palatino Linotype"/>
                <a:cs typeface="Palatino Linotype"/>
              </a:rPr>
              <a:t>й</a:t>
            </a:r>
            <a:r>
              <a:rPr sz="4400" b="1" i="1" spc="-580" dirty="0">
                <a:solidFill>
                  <a:srgbClr val="001F5F"/>
                </a:solidFill>
                <a:latin typeface="Palatino Linotype"/>
                <a:cs typeface="Palatino Linotype"/>
              </a:rPr>
              <a:t>ствовать  </a:t>
            </a:r>
            <a:r>
              <a:rPr sz="4400" b="1" i="1" spc="-450" dirty="0">
                <a:solidFill>
                  <a:srgbClr val="001F5F"/>
                </a:solidFill>
                <a:latin typeface="Palatino Linotype"/>
                <a:cs typeface="Palatino Linotype"/>
              </a:rPr>
              <a:t>при</a:t>
            </a:r>
            <a:endParaRPr sz="4400">
              <a:latin typeface="Palatino Linotype"/>
              <a:cs typeface="Palatino Linotype"/>
            </a:endParaRPr>
          </a:p>
          <a:p>
            <a:pPr marL="5080" algn="ctr">
              <a:lnSpc>
                <a:spcPct val="100000"/>
              </a:lnSpc>
            </a:pPr>
            <a:r>
              <a:rPr sz="4400" b="1" i="1" spc="-575" dirty="0">
                <a:solidFill>
                  <a:srgbClr val="001F5F"/>
                </a:solidFill>
                <a:latin typeface="Palatino Linotype"/>
                <a:cs typeface="Palatino Linotype"/>
              </a:rPr>
              <a:t>пожаре</a:t>
            </a:r>
            <a:r>
              <a:rPr sz="4400" b="1" i="1" spc="-575" dirty="0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276" y="75057"/>
            <a:ext cx="75533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4400" spc="-420" dirty="0">
                <a:latin typeface="Palatino Linotype"/>
                <a:cs typeface="Palatino Linotype"/>
              </a:rPr>
              <a:t>П</a:t>
            </a:r>
            <a:r>
              <a:rPr sz="4400" spc="-685" dirty="0">
                <a:latin typeface="Palatino Linotype"/>
                <a:cs typeface="Palatino Linotype"/>
              </a:rPr>
              <a:t>о</a:t>
            </a:r>
            <a:r>
              <a:rPr sz="4400" spc="-285" dirty="0">
                <a:latin typeface="Palatino Linotype"/>
                <a:cs typeface="Palatino Linotype"/>
              </a:rPr>
              <a:t>з</a:t>
            </a:r>
            <a:r>
              <a:rPr sz="4400" spc="-340" dirty="0">
                <a:latin typeface="Palatino Linotype"/>
                <a:cs typeface="Palatino Linotype"/>
              </a:rPr>
              <a:t>в</a:t>
            </a:r>
            <a:r>
              <a:rPr sz="4400" spc="-560" dirty="0">
                <a:latin typeface="Palatino Linotype"/>
                <a:cs typeface="Palatino Linotype"/>
              </a:rPr>
              <a:t>онив</a:t>
            </a:r>
            <a:r>
              <a:rPr sz="4400" spc="-165" dirty="0">
                <a:latin typeface="Palatino Linotype"/>
                <a:cs typeface="Palatino Linotype"/>
              </a:rPr>
              <a:t> </a:t>
            </a:r>
            <a:r>
              <a:rPr sz="4400" spc="-420" dirty="0">
                <a:latin typeface="Palatino Linotype"/>
                <a:cs typeface="Palatino Linotype"/>
              </a:rPr>
              <a:t>п</a:t>
            </a:r>
            <a:r>
              <a:rPr sz="4400" spc="-690" dirty="0">
                <a:latin typeface="Palatino Linotype"/>
                <a:cs typeface="Palatino Linotype"/>
              </a:rPr>
              <a:t>о</a:t>
            </a:r>
            <a:r>
              <a:rPr sz="4400" spc="-145" dirty="0">
                <a:latin typeface="Palatino Linotype"/>
                <a:cs typeface="Palatino Linotype"/>
              </a:rPr>
              <a:t> </a:t>
            </a:r>
            <a:r>
              <a:rPr sz="4400" spc="-925" dirty="0">
                <a:latin typeface="Palatino Linotype"/>
                <a:cs typeface="Palatino Linotype"/>
              </a:rPr>
              <a:t>т</a:t>
            </a:r>
            <a:r>
              <a:rPr sz="4400" spc="-455" dirty="0">
                <a:latin typeface="Palatino Linotype"/>
                <a:cs typeface="Palatino Linotype"/>
              </a:rPr>
              <a:t>е</a:t>
            </a:r>
            <a:r>
              <a:rPr sz="4400" spc="-545" dirty="0">
                <a:latin typeface="Palatino Linotype"/>
                <a:cs typeface="Palatino Linotype"/>
              </a:rPr>
              <a:t>лефону,</a:t>
            </a:r>
            <a:r>
              <a:rPr sz="4400" spc="-155" dirty="0">
                <a:latin typeface="Palatino Linotype"/>
                <a:cs typeface="Palatino Linotype"/>
              </a:rPr>
              <a:t> </a:t>
            </a:r>
            <a:r>
              <a:rPr sz="4400" spc="-580" dirty="0">
                <a:latin typeface="Palatino Linotype"/>
                <a:cs typeface="Palatino Linotype"/>
              </a:rPr>
              <a:t>н</a:t>
            </a:r>
            <a:r>
              <a:rPr sz="4400" spc="-455" dirty="0">
                <a:latin typeface="Palatino Linotype"/>
                <a:cs typeface="Palatino Linotype"/>
              </a:rPr>
              <a:t>е</a:t>
            </a:r>
            <a:r>
              <a:rPr sz="4400" spc="-509" dirty="0">
                <a:latin typeface="Palatino Linotype"/>
                <a:cs typeface="Palatino Linotype"/>
              </a:rPr>
              <a:t>обходимо  </a:t>
            </a:r>
            <a:r>
              <a:rPr sz="4400" spc="-455" dirty="0">
                <a:latin typeface="Palatino Linotype"/>
                <a:cs typeface="Palatino Linotype"/>
              </a:rPr>
              <a:t>с</a:t>
            </a:r>
            <a:r>
              <a:rPr sz="4400" spc="-685" dirty="0">
                <a:latin typeface="Palatino Linotype"/>
                <a:cs typeface="Palatino Linotype"/>
              </a:rPr>
              <a:t>оо</a:t>
            </a:r>
            <a:r>
              <a:rPr sz="4400" spc="-715" dirty="0">
                <a:latin typeface="Palatino Linotype"/>
                <a:cs typeface="Palatino Linotype"/>
              </a:rPr>
              <a:t>бщить</a:t>
            </a:r>
            <a:r>
              <a:rPr sz="4400" spc="-165" dirty="0">
                <a:latin typeface="Palatino Linotype"/>
                <a:cs typeface="Palatino Linotype"/>
              </a:rPr>
              <a:t> </a:t>
            </a:r>
            <a:r>
              <a:rPr sz="4400" spc="-455" dirty="0">
                <a:latin typeface="Palatino Linotype"/>
                <a:cs typeface="Palatino Linotype"/>
              </a:rPr>
              <a:t>с</a:t>
            </a:r>
            <a:r>
              <a:rPr sz="4400" spc="-509" dirty="0">
                <a:latin typeface="Palatino Linotype"/>
                <a:cs typeface="Palatino Linotype"/>
              </a:rPr>
              <a:t>л</a:t>
            </a:r>
            <a:r>
              <a:rPr sz="4400" spc="-405" dirty="0">
                <a:latin typeface="Palatino Linotype"/>
                <a:cs typeface="Palatino Linotype"/>
              </a:rPr>
              <a:t>е</a:t>
            </a:r>
            <a:r>
              <a:rPr sz="4400" spc="-815" dirty="0">
                <a:latin typeface="Palatino Linotype"/>
                <a:cs typeface="Palatino Linotype"/>
              </a:rPr>
              <a:t>дующую</a:t>
            </a:r>
            <a:r>
              <a:rPr sz="4400" spc="-155" dirty="0">
                <a:latin typeface="Palatino Linotype"/>
                <a:cs typeface="Palatino Linotype"/>
              </a:rPr>
              <a:t> </a:t>
            </a:r>
            <a:r>
              <a:rPr sz="4400" spc="-420" dirty="0">
                <a:latin typeface="Palatino Linotype"/>
                <a:cs typeface="Palatino Linotype"/>
              </a:rPr>
              <a:t>и</a:t>
            </a:r>
            <a:r>
              <a:rPr sz="4400" spc="-580" dirty="0">
                <a:latin typeface="Palatino Linotype"/>
                <a:cs typeface="Palatino Linotype"/>
              </a:rPr>
              <a:t>н</a:t>
            </a:r>
            <a:r>
              <a:rPr sz="4400" spc="-550" dirty="0">
                <a:latin typeface="Palatino Linotype"/>
                <a:cs typeface="Palatino Linotype"/>
              </a:rPr>
              <a:t>формацию:</a:t>
            </a:r>
            <a:endParaRPr sz="4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529587"/>
            <a:ext cx="800417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4000" b="1" i="1" spc="-894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58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360" dirty="0">
                <a:solidFill>
                  <a:srgbClr val="001F5F"/>
                </a:solidFill>
                <a:latin typeface="Palatino Linotype"/>
                <a:cs typeface="Palatino Linotype"/>
              </a:rPr>
              <a:t>ч</a:t>
            </a:r>
            <a:r>
              <a:rPr sz="4000" b="1" i="1" spc="-520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4000" b="1" i="1" spc="-670" dirty="0">
                <a:solidFill>
                  <a:srgbClr val="001F5F"/>
                </a:solidFill>
                <a:latin typeface="Palatino Linotype"/>
                <a:cs typeface="Palatino Linotype"/>
              </a:rPr>
              <a:t>ы</a:t>
            </a:r>
            <a:r>
              <a:rPr sz="4000" b="1" i="1" spc="-390" dirty="0">
                <a:solidFill>
                  <a:srgbClr val="001F5F"/>
                </a:solidFill>
                <a:latin typeface="Palatino Linotype"/>
                <a:cs typeface="Palatino Linotype"/>
              </a:rPr>
              <a:t>й</a:t>
            </a:r>
            <a:r>
              <a:rPr sz="4000" b="1" i="1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465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4000" b="1" i="1" spc="-475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420" dirty="0">
                <a:solidFill>
                  <a:srgbClr val="001F5F"/>
                </a:solidFill>
                <a:latin typeface="Palatino Linotype"/>
                <a:cs typeface="Palatino Linotype"/>
              </a:rPr>
              <a:t>ес</a:t>
            </a:r>
            <a:r>
              <a:rPr sz="4000" b="1" i="1" spc="-1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285" dirty="0">
                <a:solidFill>
                  <a:srgbClr val="001F5F"/>
                </a:solidFill>
                <a:latin typeface="Palatino Linotype"/>
                <a:cs typeface="Palatino Linotype"/>
              </a:rPr>
              <a:t>(</a:t>
            </a:r>
            <a:r>
              <a:rPr sz="4000" b="1" i="1" spc="-560" dirty="0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sz="4000" b="1" i="1" spc="-520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4000" b="1" i="1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ица,</a:t>
            </a:r>
            <a:r>
              <a:rPr sz="4000" b="1" i="1" spc="-1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430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4000" b="1" i="1" spc="-409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58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450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4000" b="1" i="1" spc="-440" dirty="0">
                <a:solidFill>
                  <a:srgbClr val="001F5F"/>
                </a:solidFill>
                <a:latin typeface="Palatino Linotype"/>
                <a:cs typeface="Palatino Linotype"/>
              </a:rPr>
              <a:t>пект,</a:t>
            </a:r>
            <a:r>
              <a:rPr sz="4000" b="1" i="1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430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4000" b="1" i="1" spc="-409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58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450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000" b="1" i="1" spc="-250" dirty="0">
                <a:solidFill>
                  <a:srgbClr val="001F5F"/>
                </a:solidFill>
                <a:latin typeface="Palatino Linotype"/>
                <a:cs typeface="Palatino Linotype"/>
              </a:rPr>
              <a:t>з</a:t>
            </a:r>
            <a:r>
              <a:rPr sz="4000" b="1" i="1" spc="-315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4000" b="1" i="1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,  </a:t>
            </a:r>
            <a:r>
              <a:rPr sz="4000" b="1" i="1" spc="-420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4000" b="1" i="1" spc="-400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4000" b="1" i="1" spc="-60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900" dirty="0">
                <a:solidFill>
                  <a:srgbClr val="001F5F"/>
                </a:solidFill>
                <a:latin typeface="Palatino Linotype"/>
                <a:cs typeface="Palatino Linotype"/>
              </a:rPr>
              <a:t>щ</a:t>
            </a: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370" dirty="0">
                <a:solidFill>
                  <a:srgbClr val="001F5F"/>
                </a:solidFill>
                <a:latin typeface="Palatino Linotype"/>
                <a:cs typeface="Palatino Linotype"/>
              </a:rPr>
              <a:t>дь,</a:t>
            </a:r>
            <a:r>
              <a:rPr sz="4000" b="1" i="1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635" dirty="0">
                <a:solidFill>
                  <a:srgbClr val="001F5F"/>
                </a:solidFill>
                <a:latin typeface="Palatino Linotype"/>
                <a:cs typeface="Palatino Linotype"/>
              </a:rPr>
              <a:t>б</a:t>
            </a:r>
            <a:r>
              <a:rPr sz="4000" b="1" i="1" spc="-560" dirty="0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sz="4000" b="1" i="1" spc="-525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4000" b="1" i="1" spc="-495" dirty="0">
                <a:solidFill>
                  <a:srgbClr val="001F5F"/>
                </a:solidFill>
                <a:latin typeface="Palatino Linotype"/>
                <a:cs typeface="Palatino Linotype"/>
              </a:rPr>
              <a:t>ьв</a:t>
            </a:r>
            <a:r>
              <a:rPr sz="4000" b="1" i="1" spc="-465" dirty="0">
                <a:solidFill>
                  <a:srgbClr val="001F5F"/>
                </a:solidFill>
                <a:latin typeface="Palatino Linotype"/>
                <a:cs typeface="Palatino Linotype"/>
              </a:rPr>
              <a:t>ар</a:t>
            </a:r>
            <a:r>
              <a:rPr sz="4000" b="1" i="1" spc="-204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r>
              <a:rPr sz="4000" b="1" i="1" spc="-254" dirty="0">
                <a:solidFill>
                  <a:srgbClr val="001F5F"/>
                </a:solidFill>
                <a:latin typeface="Palatino Linotype"/>
                <a:cs typeface="Palatino Linotype"/>
              </a:rPr>
              <a:t>);</a:t>
            </a:r>
            <a:endParaRPr sz="4000">
              <a:latin typeface="Palatino Linotype"/>
              <a:cs typeface="Palatino Linotype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4000" b="1" i="1" spc="-600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4000" b="1" i="1" spc="-55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70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4000" b="1" i="1" spc="-32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000" b="1" i="1" spc="-47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54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4000" b="1" i="1" spc="-56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9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4000" b="1" i="1" spc="-42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r>
              <a:rPr sz="4000" b="1" i="1" spc="-1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445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4000" b="1" i="1" spc="-819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459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58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450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000" b="1" i="1" spc="-350" dirty="0">
                <a:solidFill>
                  <a:srgbClr val="001F5F"/>
                </a:solidFill>
                <a:latin typeface="Palatino Linotype"/>
                <a:cs typeface="Palatino Linotype"/>
              </a:rPr>
              <a:t>ния,</a:t>
            </a:r>
            <a:r>
              <a:rPr sz="4000" b="1" i="1" spc="-1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4000" b="1" i="1" spc="-55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3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409" dirty="0">
                <a:solidFill>
                  <a:srgbClr val="001F5F"/>
                </a:solidFill>
                <a:latin typeface="Palatino Linotype"/>
                <a:cs typeface="Palatino Linotype"/>
              </a:rPr>
              <a:t>пуса;</a:t>
            </a:r>
            <a:endParaRPr sz="4000">
              <a:latin typeface="Palatino Linotype"/>
              <a:cs typeface="Palatino Linotype"/>
            </a:endParaRPr>
          </a:p>
          <a:p>
            <a:pPr marL="469900" marR="239331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4000" b="1" i="1" spc="-360" dirty="0">
                <a:solidFill>
                  <a:srgbClr val="001F5F"/>
                </a:solidFill>
                <a:latin typeface="Palatino Linotype"/>
                <a:cs typeface="Palatino Linotype"/>
              </a:rPr>
              <a:t>ч</a:t>
            </a:r>
            <a:r>
              <a:rPr sz="4000" b="1" i="1" spc="-894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59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1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225" dirty="0">
                <a:solidFill>
                  <a:srgbClr val="001F5F"/>
                </a:solidFill>
                <a:latin typeface="Palatino Linotype"/>
                <a:cs typeface="Palatino Linotype"/>
              </a:rPr>
              <a:t>г</a:t>
            </a:r>
            <a:r>
              <a:rPr sz="4000" b="1" i="1" spc="-36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459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625" dirty="0">
                <a:solidFill>
                  <a:srgbClr val="001F5F"/>
                </a:solidFill>
                <a:latin typeface="Palatino Linotype"/>
                <a:cs typeface="Palatino Linotype"/>
              </a:rPr>
              <a:t>ит</a:t>
            </a:r>
            <a:r>
              <a:rPr sz="4000" b="1" i="1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285" dirty="0">
                <a:solidFill>
                  <a:srgbClr val="001F5F"/>
                </a:solidFill>
                <a:latin typeface="Palatino Linotype"/>
                <a:cs typeface="Palatino Linotype"/>
              </a:rPr>
              <a:t>(</a:t>
            </a:r>
            <a:r>
              <a:rPr sz="4000" b="1" i="1" spc="-54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4000" b="1" i="1" spc="-56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45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4000" b="1" i="1" spc="-155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r>
              <a:rPr sz="4000" b="1" i="1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4000" b="1" i="1" spc="-495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53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79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470" dirty="0">
                <a:solidFill>
                  <a:srgbClr val="001F5F"/>
                </a:solidFill>
                <a:latin typeface="Palatino Linotype"/>
                <a:cs typeface="Palatino Linotype"/>
              </a:rPr>
              <a:t>ир</a:t>
            </a:r>
            <a:r>
              <a:rPr sz="4000" b="1" i="1" spc="-459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,  </a:t>
            </a:r>
            <a:r>
              <a:rPr sz="4000" b="1" i="1" spc="-490" dirty="0">
                <a:solidFill>
                  <a:srgbClr val="001F5F"/>
                </a:solidFill>
                <a:latin typeface="Palatino Linotype"/>
                <a:cs typeface="Palatino Linotype"/>
              </a:rPr>
              <a:t>мусоропровод);</a:t>
            </a:r>
            <a:endParaRPr sz="4000">
              <a:latin typeface="Palatino Linotype"/>
              <a:cs typeface="Palatino Linotype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sz="4000" b="1" i="1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4000" b="1" i="1" spc="-555" dirty="0">
                <a:solidFill>
                  <a:srgbClr val="001F5F"/>
                </a:solidFill>
                <a:latin typeface="Palatino Linotype"/>
                <a:cs typeface="Palatino Linotype"/>
              </a:rPr>
              <a:t>ом</a:t>
            </a:r>
            <a:r>
              <a:rPr sz="4000" b="1" i="1" spc="-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э</a:t>
            </a:r>
            <a:r>
              <a:rPr sz="4000" b="1" i="1" spc="-70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54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380" dirty="0">
                <a:solidFill>
                  <a:srgbClr val="001F5F"/>
                </a:solidFill>
                <a:latin typeface="Palatino Linotype"/>
                <a:cs typeface="Palatino Linotype"/>
              </a:rPr>
              <a:t>же</a:t>
            </a:r>
            <a:r>
              <a:rPr sz="4000" b="1" i="1" spc="-1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509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4000" b="1" i="1" spc="-49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09" dirty="0">
                <a:solidFill>
                  <a:srgbClr val="001F5F"/>
                </a:solidFill>
                <a:latin typeface="Palatino Linotype"/>
                <a:cs typeface="Palatino Linotype"/>
              </a:rPr>
              <a:t>ж</a:t>
            </a:r>
            <a:r>
              <a:rPr sz="4000" b="1" i="1" spc="-36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459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45" dirty="0">
                <a:solidFill>
                  <a:srgbClr val="001F5F"/>
                </a:solidFill>
                <a:latin typeface="Palatino Linotype"/>
                <a:cs typeface="Palatino Linotype"/>
              </a:rPr>
              <a:t>;</a:t>
            </a:r>
            <a:endParaRPr sz="4000">
              <a:latin typeface="Palatino Linotype"/>
              <a:cs typeface="Palatino Linotype"/>
            </a:endParaRPr>
          </a:p>
          <a:p>
            <a:pPr marL="469900" marR="135445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4000" b="1" i="1" spc="-715" dirty="0">
                <a:solidFill>
                  <a:srgbClr val="001F5F"/>
                </a:solidFill>
                <a:latin typeface="Palatino Linotype"/>
                <a:cs typeface="Palatino Linotype"/>
              </a:rPr>
              <a:t>ф</a:t>
            </a:r>
            <a:r>
              <a:rPr sz="4000" b="1" i="1" spc="-509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4000" b="1" i="1" spc="-500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4000" b="1" i="1" spc="-36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4000" b="1" i="1" spc="-405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4000" b="1" i="1" spc="-415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4000" b="1" i="1" spc="-890" dirty="0">
                <a:solidFill>
                  <a:srgbClr val="001F5F"/>
                </a:solidFill>
                <a:latin typeface="Palatino Linotype"/>
                <a:cs typeface="Palatino Linotype"/>
              </a:rPr>
              <a:t>ю</a:t>
            </a:r>
            <a:r>
              <a:rPr sz="4000" b="1" i="1" spc="-1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4000" b="1" i="1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575" dirty="0">
                <a:solidFill>
                  <a:srgbClr val="001F5F"/>
                </a:solidFill>
                <a:latin typeface="Palatino Linotype"/>
                <a:cs typeface="Palatino Linotype"/>
              </a:rPr>
              <a:t>тел</a:t>
            </a:r>
            <a:r>
              <a:rPr sz="4000" b="1" i="1" spc="-40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4000" b="1" i="1" spc="-765" dirty="0">
                <a:solidFill>
                  <a:srgbClr val="001F5F"/>
                </a:solidFill>
                <a:latin typeface="Palatino Linotype"/>
                <a:cs typeface="Palatino Linotype"/>
              </a:rPr>
              <a:t>ф</a:t>
            </a:r>
            <a:r>
              <a:rPr sz="4000" b="1" i="1" spc="-55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35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4000" b="1" i="1" spc="-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285" dirty="0">
                <a:solidFill>
                  <a:srgbClr val="001F5F"/>
                </a:solidFill>
                <a:latin typeface="Palatino Linotype"/>
                <a:cs typeface="Palatino Linotype"/>
              </a:rPr>
              <a:t>(</a:t>
            </a:r>
            <a:r>
              <a:rPr sz="4000" b="1" i="1" spc="-420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4000" b="1" i="1" spc="-1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4000" b="1" i="1" spc="-39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4000" b="1" i="1" spc="-59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885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4000" b="1" i="1" spc="-55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4000" b="1" i="1" spc="-53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4000" b="1" i="1" spc="-330" dirty="0">
                <a:solidFill>
                  <a:srgbClr val="001F5F"/>
                </a:solidFill>
                <a:latin typeface="Palatino Linotype"/>
                <a:cs typeface="Palatino Linotype"/>
              </a:rPr>
              <a:t>ого  </a:t>
            </a:r>
            <a:r>
              <a:rPr sz="4000" b="1" i="1" spc="-440" dirty="0">
                <a:solidFill>
                  <a:srgbClr val="001F5F"/>
                </a:solidFill>
                <a:latin typeface="Palatino Linotype"/>
                <a:cs typeface="Palatino Linotype"/>
              </a:rPr>
              <a:t>звоните).</a:t>
            </a:r>
            <a:endParaRPr sz="4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231" y="967740"/>
            <a:ext cx="5286756" cy="52867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24" y="225679"/>
            <a:ext cx="8402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30" dirty="0"/>
              <a:t>Н</a:t>
            </a:r>
            <a:r>
              <a:rPr spc="-685" dirty="0"/>
              <a:t>е</a:t>
            </a:r>
            <a:r>
              <a:rPr spc="-130" dirty="0"/>
              <a:t> </a:t>
            </a:r>
            <a:r>
              <a:rPr spc="-655" dirty="0"/>
              <a:t>з</a:t>
            </a:r>
            <a:r>
              <a:rPr spc="-960" dirty="0"/>
              <a:t>а</a:t>
            </a:r>
            <a:r>
              <a:rPr spc="-875" dirty="0"/>
              <a:t>л</a:t>
            </a:r>
            <a:r>
              <a:rPr spc="-915" dirty="0"/>
              <a:t>ива</a:t>
            </a:r>
            <a:r>
              <a:rPr spc="-990" dirty="0"/>
              <a:t>й</a:t>
            </a:r>
            <a:r>
              <a:rPr spc="-170" dirty="0"/>
              <a:t> </a:t>
            </a:r>
            <a:r>
              <a:rPr spc="-930" dirty="0"/>
              <a:t>во</a:t>
            </a:r>
            <a:r>
              <a:rPr spc="-890" dirty="0"/>
              <a:t>д</a:t>
            </a:r>
            <a:r>
              <a:rPr spc="-925" dirty="0"/>
              <a:t>ой</a:t>
            </a:r>
            <a:r>
              <a:rPr spc="-180" dirty="0"/>
              <a:t> </a:t>
            </a:r>
            <a:r>
              <a:rPr spc="-750" dirty="0"/>
              <a:t>г</a:t>
            </a:r>
            <a:r>
              <a:rPr spc="-900" dirty="0"/>
              <a:t>о</a:t>
            </a:r>
            <a:r>
              <a:rPr spc="-885" dirty="0"/>
              <a:t>р</a:t>
            </a:r>
            <a:r>
              <a:rPr spc="-695" dirty="0"/>
              <a:t>я</a:t>
            </a:r>
            <a:r>
              <a:rPr spc="-1405" dirty="0"/>
              <a:t>щ</a:t>
            </a:r>
            <a:r>
              <a:rPr spc="-890" dirty="0"/>
              <a:t>ие</a:t>
            </a:r>
            <a:r>
              <a:rPr spc="-185" dirty="0"/>
              <a:t> </a:t>
            </a:r>
            <a:r>
              <a:rPr spc="-660" dirty="0"/>
              <a:t>э</a:t>
            </a:r>
            <a:r>
              <a:rPr spc="-785" dirty="0"/>
              <a:t>л</a:t>
            </a:r>
            <a:r>
              <a:rPr spc="-790" dirty="0"/>
              <a:t>е</a:t>
            </a:r>
            <a:r>
              <a:rPr spc="-894" dirty="0"/>
              <a:t>к</a:t>
            </a:r>
            <a:r>
              <a:rPr spc="-1465" dirty="0"/>
              <a:t>т</a:t>
            </a:r>
            <a:r>
              <a:rPr spc="-950" dirty="0"/>
              <a:t>р</a:t>
            </a:r>
            <a:r>
              <a:rPr spc="-925" dirty="0"/>
              <a:t>опри</a:t>
            </a:r>
            <a:r>
              <a:rPr spc="-865" dirty="0"/>
              <a:t>б</a:t>
            </a:r>
            <a:r>
              <a:rPr spc="-875" dirty="0"/>
              <a:t>оры!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2" y="1196340"/>
            <a:ext cx="5903976" cy="4896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991" y="154381"/>
            <a:ext cx="3696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25" dirty="0"/>
              <a:t>Н</a:t>
            </a:r>
            <a:r>
              <a:rPr spc="-685" dirty="0"/>
              <a:t>е</a:t>
            </a:r>
            <a:r>
              <a:rPr spc="-130" dirty="0"/>
              <a:t> </a:t>
            </a:r>
            <a:r>
              <a:rPr spc="-1185" dirty="0"/>
              <a:t>от</a:t>
            </a:r>
            <a:r>
              <a:rPr spc="-915" dirty="0"/>
              <a:t>к</a:t>
            </a:r>
            <a:r>
              <a:rPr spc="-885" dirty="0"/>
              <a:t>р</a:t>
            </a:r>
            <a:r>
              <a:rPr spc="-1100" dirty="0"/>
              <a:t>ыв</a:t>
            </a:r>
            <a:r>
              <a:rPr spc="-940" dirty="0"/>
              <a:t>а</a:t>
            </a:r>
            <a:r>
              <a:rPr spc="-905" dirty="0"/>
              <a:t>й</a:t>
            </a:r>
            <a:r>
              <a:rPr spc="-180" dirty="0"/>
              <a:t> </a:t>
            </a:r>
            <a:r>
              <a:rPr spc="-880" dirty="0"/>
              <a:t>о</a:t>
            </a:r>
            <a:r>
              <a:rPr spc="-875" dirty="0"/>
              <a:t>к</a:t>
            </a:r>
            <a:r>
              <a:rPr spc="-960" dirty="0"/>
              <a:t>н</a:t>
            </a:r>
            <a:r>
              <a:rPr spc="-905" dirty="0"/>
              <a:t>а</a:t>
            </a:r>
            <a:r>
              <a:rPr spc="-390" dirty="0"/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896111"/>
            <a:ext cx="5376671" cy="5411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5448" y="154381"/>
            <a:ext cx="708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30" dirty="0"/>
              <a:t>П</a:t>
            </a:r>
            <a:r>
              <a:rPr spc="-740" dirty="0"/>
              <a:t>р</a:t>
            </a:r>
            <a:r>
              <a:rPr spc="-695" dirty="0"/>
              <a:t>я</a:t>
            </a:r>
            <a:r>
              <a:rPr spc="-1510" dirty="0"/>
              <a:t>т</a:t>
            </a:r>
            <a:r>
              <a:rPr spc="-980" dirty="0"/>
              <a:t>а</a:t>
            </a:r>
            <a:r>
              <a:rPr spc="-1475" dirty="0"/>
              <a:t>т</a:t>
            </a:r>
            <a:r>
              <a:rPr spc="-894" dirty="0"/>
              <a:t>ь</a:t>
            </a:r>
            <a:r>
              <a:rPr spc="-745" dirty="0"/>
              <a:t>ся</a:t>
            </a:r>
            <a:r>
              <a:rPr spc="-160" dirty="0"/>
              <a:t> </a:t>
            </a:r>
            <a:r>
              <a:rPr spc="-930" dirty="0"/>
              <a:t>в</a:t>
            </a:r>
            <a:r>
              <a:rPr spc="-944" dirty="0"/>
              <a:t>о</a:t>
            </a:r>
            <a:r>
              <a:rPr spc="-160" dirty="0"/>
              <a:t> </a:t>
            </a:r>
            <a:r>
              <a:rPr spc="-930" dirty="0"/>
              <a:t>в</a:t>
            </a:r>
            <a:r>
              <a:rPr spc="-885" dirty="0"/>
              <a:t>р</a:t>
            </a:r>
            <a:r>
              <a:rPr spc="-865" dirty="0"/>
              <a:t>емя</a:t>
            </a:r>
            <a:r>
              <a:rPr spc="-175" dirty="0"/>
              <a:t> </a:t>
            </a:r>
            <a:r>
              <a:rPr spc="-975" dirty="0"/>
              <a:t>п</a:t>
            </a:r>
            <a:r>
              <a:rPr spc="-885" dirty="0"/>
              <a:t>о</a:t>
            </a:r>
            <a:r>
              <a:rPr spc="-1700" dirty="0"/>
              <a:t>ж</a:t>
            </a:r>
            <a:r>
              <a:rPr spc="-1015" dirty="0"/>
              <a:t>а</a:t>
            </a:r>
            <a:r>
              <a:rPr spc="-885" dirty="0"/>
              <a:t>р</a:t>
            </a:r>
            <a:r>
              <a:rPr spc="-965" dirty="0"/>
              <a:t>а</a:t>
            </a:r>
            <a:r>
              <a:rPr spc="-170" dirty="0"/>
              <a:t> </a:t>
            </a:r>
            <a:r>
              <a:rPr spc="-990" dirty="0"/>
              <a:t>н</a:t>
            </a:r>
            <a:r>
              <a:rPr spc="-790" dirty="0"/>
              <a:t>е</a:t>
            </a:r>
            <a:r>
              <a:rPr spc="-890" dirty="0"/>
              <a:t>л</a:t>
            </a:r>
            <a:r>
              <a:rPr spc="-835" dirty="0"/>
              <a:t>ь</a:t>
            </a:r>
            <a:r>
              <a:rPr spc="-630" dirty="0"/>
              <a:t>з</a:t>
            </a:r>
            <a:r>
              <a:rPr spc="-730" dirty="0"/>
              <a:t>я</a:t>
            </a:r>
            <a:r>
              <a:rPr spc="-390" dirty="0"/>
              <a:t>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696" y="2055875"/>
            <a:ext cx="4177283" cy="4287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955" y="82677"/>
            <a:ext cx="855154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1080" dirty="0"/>
              <a:t>П</a:t>
            </a:r>
            <a:r>
              <a:rPr spc="-750" dirty="0"/>
              <a:t>о</a:t>
            </a:r>
            <a:r>
              <a:rPr spc="-810" dirty="0"/>
              <a:t>с</a:t>
            </a:r>
            <a:r>
              <a:rPr spc="-1500" dirty="0"/>
              <a:t>т</a:t>
            </a:r>
            <a:r>
              <a:rPr spc="-960" dirty="0"/>
              <a:t>а</a:t>
            </a:r>
            <a:r>
              <a:rPr spc="-885" dirty="0"/>
              <a:t>р</a:t>
            </a:r>
            <a:r>
              <a:rPr spc="-960" dirty="0"/>
              <a:t>а</a:t>
            </a:r>
            <a:r>
              <a:rPr spc="-800" dirty="0"/>
              <a:t>йся</a:t>
            </a:r>
            <a:r>
              <a:rPr spc="-170" dirty="0"/>
              <a:t> </a:t>
            </a:r>
            <a:r>
              <a:rPr spc="-975" dirty="0"/>
              <a:t>п</a:t>
            </a:r>
            <a:r>
              <a:rPr spc="-885" dirty="0"/>
              <a:t>о</a:t>
            </a:r>
            <a:r>
              <a:rPr spc="-819" dirty="0"/>
              <a:t>к</a:t>
            </a:r>
            <a:r>
              <a:rPr spc="-1055" dirty="0"/>
              <a:t>инуть</a:t>
            </a:r>
            <a:r>
              <a:rPr spc="-160" dirty="0"/>
              <a:t> </a:t>
            </a:r>
            <a:r>
              <a:rPr spc="-975" dirty="0"/>
              <a:t>п</a:t>
            </a:r>
            <a:r>
              <a:rPr spc="-885" dirty="0"/>
              <a:t>о</a:t>
            </a:r>
            <a:r>
              <a:rPr spc="-1160" dirty="0"/>
              <a:t>м</a:t>
            </a:r>
            <a:r>
              <a:rPr spc="-720" dirty="0"/>
              <a:t>е</a:t>
            </a:r>
            <a:r>
              <a:rPr spc="-1045" dirty="0"/>
              <a:t>щени</a:t>
            </a:r>
            <a:r>
              <a:rPr spc="-790" dirty="0"/>
              <a:t>е</a:t>
            </a:r>
            <a:r>
              <a:rPr spc="-390" dirty="0"/>
              <a:t>!</a:t>
            </a:r>
            <a:r>
              <a:rPr spc="-180" dirty="0"/>
              <a:t> </a:t>
            </a:r>
            <a:r>
              <a:rPr spc="-770" dirty="0"/>
              <a:t>Д</a:t>
            </a:r>
            <a:r>
              <a:rPr spc="-560" dirty="0"/>
              <a:t>в</a:t>
            </a:r>
            <a:r>
              <a:rPr spc="-919" dirty="0"/>
              <a:t>и</a:t>
            </a:r>
            <a:r>
              <a:rPr spc="-685" dirty="0"/>
              <a:t>г</a:t>
            </a:r>
            <a:r>
              <a:rPr spc="-960" dirty="0"/>
              <a:t>а</a:t>
            </a:r>
            <a:r>
              <a:rPr spc="-610" dirty="0"/>
              <a:t>йся  </a:t>
            </a:r>
            <a:r>
              <a:rPr spc="-930" dirty="0"/>
              <a:t>в</a:t>
            </a:r>
            <a:r>
              <a:rPr spc="-905" dirty="0"/>
              <a:t>д</a:t>
            </a:r>
            <a:r>
              <a:rPr spc="-915" dirty="0"/>
              <a:t>о</a:t>
            </a:r>
            <a:r>
              <a:rPr spc="-869" dirty="0"/>
              <a:t>ль</a:t>
            </a:r>
            <a:r>
              <a:rPr spc="-165" dirty="0"/>
              <a:t> </a:t>
            </a:r>
            <a:r>
              <a:rPr spc="-810" dirty="0"/>
              <a:t>с</a:t>
            </a:r>
            <a:r>
              <a:rPr spc="-1505" dirty="0"/>
              <a:t>т</a:t>
            </a:r>
            <a:r>
              <a:rPr spc="-800" dirty="0"/>
              <a:t>е</a:t>
            </a:r>
            <a:r>
              <a:rPr spc="-980" dirty="0"/>
              <a:t>н</a:t>
            </a:r>
            <a:r>
              <a:rPr spc="-850" dirty="0"/>
              <a:t>ы,</a:t>
            </a:r>
            <a:r>
              <a:rPr spc="-160" dirty="0"/>
              <a:t> </a:t>
            </a:r>
            <a:r>
              <a:rPr spc="-655" dirty="0"/>
              <a:t>з</a:t>
            </a:r>
            <a:r>
              <a:rPr spc="-960" dirty="0"/>
              <a:t>а</a:t>
            </a:r>
            <a:r>
              <a:rPr spc="-819" dirty="0"/>
              <a:t>к</a:t>
            </a:r>
            <a:r>
              <a:rPr spc="-1030" dirty="0"/>
              <a:t>рыв</a:t>
            </a:r>
            <a:r>
              <a:rPr spc="-170" dirty="0"/>
              <a:t> </a:t>
            </a:r>
            <a:r>
              <a:rPr spc="-969" dirty="0"/>
              <a:t>н</a:t>
            </a:r>
            <a:r>
              <a:rPr spc="-885" dirty="0"/>
              <a:t>о</a:t>
            </a:r>
            <a:r>
              <a:rPr spc="-785" dirty="0"/>
              <a:t>с</a:t>
            </a:r>
            <a:r>
              <a:rPr spc="-155" dirty="0"/>
              <a:t> </a:t>
            </a:r>
            <a:r>
              <a:rPr spc="-905" dirty="0"/>
              <a:t>и</a:t>
            </a:r>
            <a:r>
              <a:rPr spc="-140" dirty="0"/>
              <a:t> </a:t>
            </a:r>
            <a:r>
              <a:rPr spc="-940" dirty="0"/>
              <a:t>р</a:t>
            </a:r>
            <a:r>
              <a:rPr spc="-885" dirty="0"/>
              <a:t>о</a:t>
            </a:r>
            <a:r>
              <a:rPr spc="-1530" dirty="0"/>
              <a:t>т</a:t>
            </a:r>
            <a:r>
              <a:rPr spc="-140" dirty="0"/>
              <a:t> </a:t>
            </a:r>
            <a:r>
              <a:rPr spc="-1240" dirty="0"/>
              <a:t>от</a:t>
            </a:r>
            <a:r>
              <a:rPr spc="-150" dirty="0"/>
              <a:t> </a:t>
            </a:r>
            <a:r>
              <a:rPr spc="-860" dirty="0"/>
              <a:t>д</a:t>
            </a:r>
            <a:r>
              <a:rPr spc="-1280" dirty="0"/>
              <a:t>ы</a:t>
            </a:r>
            <a:r>
              <a:rPr spc="-665" dirty="0"/>
              <a:t>ма  </a:t>
            </a:r>
            <a:r>
              <a:rPr spc="-1145" dirty="0"/>
              <a:t>м</a:t>
            </a:r>
            <a:r>
              <a:rPr spc="-810" dirty="0"/>
              <a:t>о</a:t>
            </a:r>
            <a:r>
              <a:rPr spc="-819" dirty="0"/>
              <a:t>к</a:t>
            </a:r>
            <a:r>
              <a:rPr spc="-940" dirty="0"/>
              <a:t>р</a:t>
            </a:r>
            <a:r>
              <a:rPr spc="-890" dirty="0"/>
              <a:t>о</a:t>
            </a:r>
            <a:r>
              <a:rPr spc="-905" dirty="0"/>
              <a:t>й</a:t>
            </a:r>
            <a:r>
              <a:rPr spc="-180" dirty="0"/>
              <a:t> </a:t>
            </a:r>
            <a:r>
              <a:rPr spc="-1465" dirty="0"/>
              <a:t>т</a:t>
            </a:r>
            <a:r>
              <a:rPr spc="-950" dirty="0"/>
              <a:t>р</a:t>
            </a:r>
            <a:r>
              <a:rPr spc="-695" dirty="0"/>
              <a:t>я</a:t>
            </a:r>
            <a:r>
              <a:rPr spc="-905" dirty="0"/>
              <a:t>п</a:t>
            </a:r>
            <a:r>
              <a:rPr spc="-840" dirty="0"/>
              <a:t>к</a:t>
            </a:r>
            <a:r>
              <a:rPr spc="-745" dirty="0"/>
              <a:t>ой!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446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4460"/>
                  </a:lnTo>
                  <a:lnTo>
                    <a:pt x="8991600" y="139446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446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44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8828" y="10281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57301" y="0"/>
                  </a:moveTo>
                  <a:lnTo>
                    <a:pt x="233425" y="0"/>
                  </a:lnTo>
                  <a:lnTo>
                    <a:pt x="209423" y="1270"/>
                  </a:lnTo>
                  <a:lnTo>
                    <a:pt x="163702" y="10160"/>
                  </a:lnTo>
                  <a:lnTo>
                    <a:pt x="121666" y="29210"/>
                  </a:lnTo>
                  <a:lnTo>
                    <a:pt x="84455" y="54610"/>
                  </a:lnTo>
                  <a:lnTo>
                    <a:pt x="52705" y="86360"/>
                  </a:lnTo>
                  <a:lnTo>
                    <a:pt x="27812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0922" y="306070"/>
                  </a:lnTo>
                  <a:lnTo>
                    <a:pt x="28956" y="347979"/>
                  </a:lnTo>
                  <a:lnTo>
                    <a:pt x="54356" y="386079"/>
                  </a:lnTo>
                  <a:lnTo>
                    <a:pt x="86360" y="417829"/>
                  </a:lnTo>
                  <a:lnTo>
                    <a:pt x="123825" y="443229"/>
                  </a:lnTo>
                  <a:lnTo>
                    <a:pt x="166116" y="461010"/>
                  </a:lnTo>
                  <a:lnTo>
                    <a:pt x="212089" y="469900"/>
                  </a:lnTo>
                  <a:lnTo>
                    <a:pt x="235966" y="469900"/>
                  </a:lnTo>
                  <a:lnTo>
                    <a:pt x="259969" y="468629"/>
                  </a:lnTo>
                  <a:lnTo>
                    <a:pt x="283083" y="466089"/>
                  </a:lnTo>
                  <a:lnTo>
                    <a:pt x="305688" y="459739"/>
                  </a:lnTo>
                  <a:lnTo>
                    <a:pt x="323574" y="453389"/>
                  </a:lnTo>
                  <a:lnTo>
                    <a:pt x="212851" y="453389"/>
                  </a:lnTo>
                  <a:lnTo>
                    <a:pt x="191262" y="449579"/>
                  </a:lnTo>
                  <a:lnTo>
                    <a:pt x="150241" y="436879"/>
                  </a:lnTo>
                  <a:lnTo>
                    <a:pt x="113157" y="416560"/>
                  </a:lnTo>
                  <a:lnTo>
                    <a:pt x="80899" y="389889"/>
                  </a:lnTo>
                  <a:lnTo>
                    <a:pt x="54229" y="358139"/>
                  </a:lnTo>
                  <a:lnTo>
                    <a:pt x="34036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2925" y="130810"/>
                  </a:lnTo>
                  <a:lnTo>
                    <a:pt x="66167" y="96520"/>
                  </a:lnTo>
                  <a:lnTo>
                    <a:pt x="95758" y="66039"/>
                  </a:lnTo>
                  <a:lnTo>
                    <a:pt x="130429" y="43179"/>
                  </a:lnTo>
                  <a:lnTo>
                    <a:pt x="169545" y="26670"/>
                  </a:lnTo>
                  <a:lnTo>
                    <a:pt x="211962" y="17779"/>
                  </a:lnTo>
                  <a:lnTo>
                    <a:pt x="234314" y="16510"/>
                  </a:lnTo>
                  <a:lnTo>
                    <a:pt x="321373" y="16510"/>
                  </a:lnTo>
                  <a:lnTo>
                    <a:pt x="303275" y="10160"/>
                  </a:lnTo>
                  <a:lnTo>
                    <a:pt x="280797" y="3810"/>
                  </a:lnTo>
                  <a:lnTo>
                    <a:pt x="257301" y="0"/>
                  </a:lnTo>
                  <a:close/>
                </a:path>
                <a:path w="469900" h="469900">
                  <a:moveTo>
                    <a:pt x="321373" y="16510"/>
                  </a:moveTo>
                  <a:lnTo>
                    <a:pt x="234314" y="16510"/>
                  </a:lnTo>
                  <a:lnTo>
                    <a:pt x="256539" y="17779"/>
                  </a:lnTo>
                  <a:lnTo>
                    <a:pt x="278130" y="20320"/>
                  </a:lnTo>
                  <a:lnTo>
                    <a:pt x="319150" y="33020"/>
                  </a:lnTo>
                  <a:lnTo>
                    <a:pt x="356235" y="53339"/>
                  </a:lnTo>
                  <a:lnTo>
                    <a:pt x="388493" y="80010"/>
                  </a:lnTo>
                  <a:lnTo>
                    <a:pt x="415163" y="113029"/>
                  </a:lnTo>
                  <a:lnTo>
                    <a:pt x="435356" y="149860"/>
                  </a:lnTo>
                  <a:lnTo>
                    <a:pt x="448056" y="190500"/>
                  </a:lnTo>
                  <a:lnTo>
                    <a:pt x="452564" y="233679"/>
                  </a:lnTo>
                  <a:lnTo>
                    <a:pt x="452568" y="236220"/>
                  </a:lnTo>
                  <a:lnTo>
                    <a:pt x="451612" y="256539"/>
                  </a:lnTo>
                  <a:lnTo>
                    <a:pt x="442975" y="299720"/>
                  </a:lnTo>
                  <a:lnTo>
                    <a:pt x="426466" y="339089"/>
                  </a:lnTo>
                  <a:lnTo>
                    <a:pt x="403225" y="373379"/>
                  </a:lnTo>
                  <a:lnTo>
                    <a:pt x="373634" y="403860"/>
                  </a:lnTo>
                  <a:lnTo>
                    <a:pt x="338963" y="426720"/>
                  </a:lnTo>
                  <a:lnTo>
                    <a:pt x="299847" y="444500"/>
                  </a:lnTo>
                  <a:lnTo>
                    <a:pt x="257429" y="452120"/>
                  </a:lnTo>
                  <a:lnTo>
                    <a:pt x="235076" y="453389"/>
                  </a:lnTo>
                  <a:lnTo>
                    <a:pt x="323574" y="453389"/>
                  </a:lnTo>
                  <a:lnTo>
                    <a:pt x="366902" y="429260"/>
                  </a:lnTo>
                  <a:lnTo>
                    <a:pt x="401574" y="400050"/>
                  </a:lnTo>
                  <a:lnTo>
                    <a:pt x="429895" y="365760"/>
                  </a:lnTo>
                  <a:lnTo>
                    <a:pt x="451358" y="325120"/>
                  </a:lnTo>
                  <a:lnTo>
                    <a:pt x="464820" y="281939"/>
                  </a:lnTo>
                  <a:lnTo>
                    <a:pt x="469392" y="233679"/>
                  </a:lnTo>
                  <a:lnTo>
                    <a:pt x="467995" y="209550"/>
                  </a:lnTo>
                  <a:lnTo>
                    <a:pt x="458470" y="163829"/>
                  </a:lnTo>
                  <a:lnTo>
                    <a:pt x="440436" y="121920"/>
                  </a:lnTo>
                  <a:lnTo>
                    <a:pt x="415036" y="85089"/>
                  </a:lnTo>
                  <a:lnTo>
                    <a:pt x="383032" y="53339"/>
                  </a:lnTo>
                  <a:lnTo>
                    <a:pt x="345567" y="27939"/>
                  </a:lnTo>
                  <a:lnTo>
                    <a:pt x="324993" y="17779"/>
                  </a:lnTo>
                  <a:lnTo>
                    <a:pt x="321373" y="16510"/>
                  </a:lnTo>
                  <a:close/>
                </a:path>
                <a:path w="469900" h="469900">
                  <a:moveTo>
                    <a:pt x="235076" y="33020"/>
                  </a:moveTo>
                  <a:lnTo>
                    <a:pt x="194563" y="36829"/>
                  </a:lnTo>
                  <a:lnTo>
                    <a:pt x="156845" y="49529"/>
                  </a:lnTo>
                  <a:lnTo>
                    <a:pt x="122555" y="67310"/>
                  </a:lnTo>
                  <a:lnTo>
                    <a:pt x="92710" y="92710"/>
                  </a:lnTo>
                  <a:lnTo>
                    <a:pt x="68072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658" y="331470"/>
                  </a:lnTo>
                  <a:lnTo>
                    <a:pt x="79121" y="363220"/>
                  </a:lnTo>
                  <a:lnTo>
                    <a:pt x="106425" y="391160"/>
                  </a:lnTo>
                  <a:lnTo>
                    <a:pt x="138430" y="412750"/>
                  </a:lnTo>
                  <a:lnTo>
                    <a:pt x="174498" y="427989"/>
                  </a:lnTo>
                  <a:lnTo>
                    <a:pt x="213613" y="435610"/>
                  </a:lnTo>
                  <a:lnTo>
                    <a:pt x="234314" y="436879"/>
                  </a:lnTo>
                  <a:lnTo>
                    <a:pt x="254888" y="435610"/>
                  </a:lnTo>
                  <a:lnTo>
                    <a:pt x="274827" y="433070"/>
                  </a:lnTo>
                  <a:lnTo>
                    <a:pt x="294132" y="427989"/>
                  </a:lnTo>
                  <a:lnTo>
                    <a:pt x="312547" y="421639"/>
                  </a:lnTo>
                  <a:lnTo>
                    <a:pt x="315068" y="420370"/>
                  </a:lnTo>
                  <a:lnTo>
                    <a:pt x="233425" y="420370"/>
                  </a:lnTo>
                  <a:lnTo>
                    <a:pt x="214502" y="419100"/>
                  </a:lnTo>
                  <a:lnTo>
                    <a:pt x="161798" y="405129"/>
                  </a:lnTo>
                  <a:lnTo>
                    <a:pt x="116586" y="377189"/>
                  </a:lnTo>
                  <a:lnTo>
                    <a:pt x="81152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7" y="162560"/>
                  </a:lnTo>
                  <a:lnTo>
                    <a:pt x="93218" y="116839"/>
                  </a:lnTo>
                  <a:lnTo>
                    <a:pt x="132587" y="81279"/>
                  </a:lnTo>
                  <a:lnTo>
                    <a:pt x="181101" y="57150"/>
                  </a:lnTo>
                  <a:lnTo>
                    <a:pt x="235966" y="49529"/>
                  </a:lnTo>
                  <a:lnTo>
                    <a:pt x="313309" y="49529"/>
                  </a:lnTo>
                  <a:lnTo>
                    <a:pt x="294894" y="41910"/>
                  </a:lnTo>
                  <a:lnTo>
                    <a:pt x="275589" y="36829"/>
                  </a:lnTo>
                  <a:lnTo>
                    <a:pt x="255777" y="34289"/>
                  </a:lnTo>
                  <a:lnTo>
                    <a:pt x="235076" y="33020"/>
                  </a:lnTo>
                  <a:close/>
                </a:path>
                <a:path w="469900" h="469900">
                  <a:moveTo>
                    <a:pt x="313309" y="49529"/>
                  </a:moveTo>
                  <a:lnTo>
                    <a:pt x="235966" y="49529"/>
                  </a:lnTo>
                  <a:lnTo>
                    <a:pt x="254888" y="50800"/>
                  </a:lnTo>
                  <a:lnTo>
                    <a:pt x="273050" y="53339"/>
                  </a:lnTo>
                  <a:lnTo>
                    <a:pt x="323723" y="72389"/>
                  </a:lnTo>
                  <a:lnTo>
                    <a:pt x="366013" y="105410"/>
                  </a:lnTo>
                  <a:lnTo>
                    <a:pt x="397383" y="147320"/>
                  </a:lnTo>
                  <a:lnTo>
                    <a:pt x="415544" y="199389"/>
                  </a:lnTo>
                  <a:lnTo>
                    <a:pt x="419100" y="236220"/>
                  </a:lnTo>
                  <a:lnTo>
                    <a:pt x="418084" y="255270"/>
                  </a:lnTo>
                  <a:lnTo>
                    <a:pt x="404113" y="308610"/>
                  </a:lnTo>
                  <a:lnTo>
                    <a:pt x="376174" y="354329"/>
                  </a:lnTo>
                  <a:lnTo>
                    <a:pt x="336804" y="389889"/>
                  </a:lnTo>
                  <a:lnTo>
                    <a:pt x="288289" y="412750"/>
                  </a:lnTo>
                  <a:lnTo>
                    <a:pt x="233425" y="420370"/>
                  </a:lnTo>
                  <a:lnTo>
                    <a:pt x="315068" y="420370"/>
                  </a:lnTo>
                  <a:lnTo>
                    <a:pt x="362331" y="391160"/>
                  </a:lnTo>
                  <a:lnTo>
                    <a:pt x="389636" y="364489"/>
                  </a:lnTo>
                  <a:lnTo>
                    <a:pt x="411352" y="331470"/>
                  </a:lnTo>
                  <a:lnTo>
                    <a:pt x="426720" y="295910"/>
                  </a:lnTo>
                  <a:lnTo>
                    <a:pt x="434848" y="256539"/>
                  </a:lnTo>
                  <a:lnTo>
                    <a:pt x="435808" y="233679"/>
                  </a:lnTo>
                  <a:lnTo>
                    <a:pt x="434975" y="214629"/>
                  </a:lnTo>
                  <a:lnTo>
                    <a:pt x="426974" y="175260"/>
                  </a:lnTo>
                  <a:lnTo>
                    <a:pt x="411734" y="139700"/>
                  </a:lnTo>
                  <a:lnTo>
                    <a:pt x="390271" y="106679"/>
                  </a:lnTo>
                  <a:lnTo>
                    <a:pt x="362966" y="80010"/>
                  </a:lnTo>
                  <a:lnTo>
                    <a:pt x="330962" y="57150"/>
                  </a:lnTo>
                  <a:lnTo>
                    <a:pt x="313309" y="49529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143255"/>
              <a:ext cx="2286000" cy="2286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90977" y="336930"/>
            <a:ext cx="548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Здравствуйте,</a:t>
            </a:r>
            <a:r>
              <a:rPr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Ребята!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1734311"/>
            <a:ext cx="3203448" cy="43220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89915" y="2134057"/>
            <a:ext cx="658431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463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4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4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001F5F"/>
                </a:solidFill>
                <a:latin typeface="Calibri"/>
                <a:cs typeface="Calibri"/>
              </a:rPr>
              <a:t>пожарный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Сэм!</a:t>
            </a:r>
            <a:endParaRPr sz="4000">
              <a:latin typeface="Calibri"/>
              <a:cs typeface="Calibri"/>
            </a:endParaRPr>
          </a:p>
          <a:p>
            <a:pPr marL="980440" marR="536575" indent="245110">
              <a:lnSpc>
                <a:spcPct val="100000"/>
              </a:lnSpc>
              <a:spcBef>
                <a:spcPts val="5"/>
              </a:spcBef>
            </a:pPr>
            <a:r>
              <a:rPr sz="4000" b="1" i="1" spc="-25" dirty="0">
                <a:solidFill>
                  <a:srgbClr val="001F5F"/>
                </a:solidFill>
                <a:latin typeface="Calibri"/>
                <a:cs typeface="Calibri"/>
              </a:rPr>
              <a:t>Хочу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напомнить Вам </a:t>
            </a:r>
            <a:r>
              <a:rPr sz="4000" b="1" i="1" spc="-8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правила</a:t>
            </a:r>
            <a:r>
              <a:rPr sz="4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001F5F"/>
                </a:solidFill>
                <a:latin typeface="Calibri"/>
                <a:cs typeface="Calibri"/>
              </a:rPr>
              <a:t>ПОЖАРНОЙ</a:t>
            </a:r>
            <a:endParaRPr sz="4000">
              <a:latin typeface="Calibri"/>
              <a:cs typeface="Calibri"/>
            </a:endParaRPr>
          </a:p>
          <a:p>
            <a:pPr marL="12700" marR="5080" indent="251460">
              <a:lnSpc>
                <a:spcPct val="100000"/>
              </a:lnSpc>
              <a:tabLst>
                <a:tab pos="2670175" algn="l"/>
              </a:tabLst>
            </a:pPr>
            <a:r>
              <a:rPr sz="4000" b="1" i="1" spc="-10" dirty="0">
                <a:solidFill>
                  <a:srgbClr val="001F5F"/>
                </a:solidFill>
                <a:latin typeface="Calibri"/>
                <a:cs typeface="Calibri"/>
              </a:rPr>
              <a:t>безопасности.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 Вы</a:t>
            </a:r>
            <a:r>
              <a:rPr sz="4000" b="1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 знать,</a:t>
            </a:r>
            <a:r>
              <a:rPr sz="40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30" dirty="0">
                <a:solidFill>
                  <a:srgbClr val="001F5F"/>
                </a:solidFill>
                <a:latin typeface="Calibri"/>
                <a:cs typeface="Calibri"/>
              </a:rPr>
              <a:t>как	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вести</a:t>
            </a:r>
            <a:r>
              <a:rPr sz="4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себя</a:t>
            </a:r>
            <a:r>
              <a:rPr sz="4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дома,</a:t>
            </a:r>
            <a:endParaRPr sz="4000">
              <a:latin typeface="Calibri"/>
              <a:cs typeface="Calibri"/>
            </a:endParaRPr>
          </a:p>
          <a:p>
            <a:pPr marL="321945">
              <a:lnSpc>
                <a:spcPct val="100000"/>
              </a:lnSpc>
            </a:pP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чтобы</a:t>
            </a:r>
            <a:r>
              <a:rPr sz="4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001F5F"/>
                </a:solidFill>
                <a:latin typeface="Calibri"/>
                <a:cs typeface="Calibri"/>
              </a:rPr>
              <a:t>не случилось</a:t>
            </a:r>
            <a:r>
              <a:rPr sz="4000" b="1" i="1" spc="-10" dirty="0">
                <a:solidFill>
                  <a:srgbClr val="001F5F"/>
                </a:solidFill>
                <a:latin typeface="Calibri"/>
                <a:cs typeface="Calibri"/>
              </a:rPr>
              <a:t> беды.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1225295"/>
            <a:ext cx="4828032" cy="4796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95"/>
              </a:spcBef>
            </a:pPr>
            <a:r>
              <a:rPr spc="-969" dirty="0"/>
              <a:t>Л</a:t>
            </a:r>
            <a:r>
              <a:rPr spc="-790" dirty="0"/>
              <a:t>и</a:t>
            </a:r>
            <a:r>
              <a:rPr spc="-1280" dirty="0"/>
              <a:t>ф</a:t>
            </a:r>
            <a:r>
              <a:rPr spc="-1440" dirty="0"/>
              <a:t>т</a:t>
            </a:r>
            <a:r>
              <a:rPr spc="-980" dirty="0"/>
              <a:t>ом</a:t>
            </a:r>
            <a:r>
              <a:rPr spc="-155" dirty="0"/>
              <a:t> </a:t>
            </a:r>
            <a:r>
              <a:rPr spc="-975" dirty="0"/>
              <a:t>п</a:t>
            </a:r>
            <a:r>
              <a:rPr spc="-885" dirty="0"/>
              <a:t>о</a:t>
            </a:r>
            <a:r>
              <a:rPr spc="-890" dirty="0"/>
              <a:t>л</a:t>
            </a:r>
            <a:r>
              <a:rPr spc="-835" dirty="0"/>
              <a:t>ь</a:t>
            </a:r>
            <a:r>
              <a:rPr spc="-655" dirty="0"/>
              <a:t>з</a:t>
            </a:r>
            <a:r>
              <a:rPr spc="-955" dirty="0"/>
              <a:t>ова</a:t>
            </a:r>
            <a:r>
              <a:rPr spc="-1500" dirty="0"/>
              <a:t>т</a:t>
            </a:r>
            <a:r>
              <a:rPr spc="-775" dirty="0"/>
              <a:t>ься</a:t>
            </a:r>
            <a:r>
              <a:rPr spc="-165" dirty="0"/>
              <a:t> </a:t>
            </a:r>
            <a:r>
              <a:rPr spc="-990" dirty="0"/>
              <a:t>н</a:t>
            </a:r>
            <a:r>
              <a:rPr spc="-790" dirty="0"/>
              <a:t>е</a:t>
            </a:r>
            <a:r>
              <a:rPr spc="-890" dirty="0"/>
              <a:t>л</a:t>
            </a:r>
            <a:r>
              <a:rPr spc="-835" dirty="0"/>
              <a:t>ь</a:t>
            </a:r>
            <a:r>
              <a:rPr spc="-655" dirty="0"/>
              <a:t>з</a:t>
            </a:r>
            <a:r>
              <a:rPr spc="-545" dirty="0"/>
              <a:t>я!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1580387"/>
            <a:ext cx="4721352" cy="4660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1661" y="226822"/>
            <a:ext cx="73640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8475" marR="5080" indent="-1756410">
              <a:lnSpc>
                <a:spcPct val="100000"/>
              </a:lnSpc>
              <a:spcBef>
                <a:spcPts val="95"/>
              </a:spcBef>
            </a:pPr>
            <a:r>
              <a:rPr spc="-925" dirty="0"/>
              <a:t>С</a:t>
            </a:r>
            <a:r>
              <a:rPr spc="-800" dirty="0"/>
              <a:t>о</a:t>
            </a:r>
            <a:r>
              <a:rPr spc="-925" dirty="0"/>
              <a:t>о</a:t>
            </a:r>
            <a:r>
              <a:rPr spc="-894" dirty="0"/>
              <a:t>б</a:t>
            </a:r>
            <a:r>
              <a:rPr spc="-1405" dirty="0"/>
              <a:t>щ</a:t>
            </a:r>
            <a:r>
              <a:rPr spc="-905" dirty="0"/>
              <a:t>и</a:t>
            </a:r>
            <a:r>
              <a:rPr spc="-180" dirty="0"/>
              <a:t> </a:t>
            </a:r>
            <a:r>
              <a:rPr spc="-944" dirty="0"/>
              <a:t>о</a:t>
            </a:r>
            <a:r>
              <a:rPr spc="-140" dirty="0"/>
              <a:t> </a:t>
            </a:r>
            <a:r>
              <a:rPr spc="-915" dirty="0"/>
              <a:t>п</a:t>
            </a:r>
            <a:r>
              <a:rPr spc="-1000" dirty="0"/>
              <a:t>о</a:t>
            </a:r>
            <a:r>
              <a:rPr spc="-1695" dirty="0"/>
              <a:t>ж</a:t>
            </a:r>
            <a:r>
              <a:rPr spc="-960" dirty="0"/>
              <a:t>а</a:t>
            </a:r>
            <a:r>
              <a:rPr spc="-885" dirty="0"/>
              <a:t>ре</a:t>
            </a:r>
            <a:r>
              <a:rPr spc="-165" dirty="0"/>
              <a:t> </a:t>
            </a:r>
            <a:r>
              <a:rPr spc="-795" dirty="0"/>
              <a:t>с</a:t>
            </a:r>
            <a:r>
              <a:rPr spc="-925" dirty="0"/>
              <a:t>о</a:t>
            </a:r>
            <a:r>
              <a:rPr spc="-815" dirty="0"/>
              <a:t>с</a:t>
            </a:r>
            <a:r>
              <a:rPr spc="-830" dirty="0"/>
              <a:t>е</a:t>
            </a:r>
            <a:r>
              <a:rPr spc="-869" dirty="0"/>
              <a:t>дям</a:t>
            </a:r>
            <a:r>
              <a:rPr spc="-165" dirty="0"/>
              <a:t> </a:t>
            </a:r>
            <a:r>
              <a:rPr spc="-905" dirty="0"/>
              <a:t>и</a:t>
            </a:r>
            <a:r>
              <a:rPr spc="-140" dirty="0"/>
              <a:t> </a:t>
            </a:r>
            <a:r>
              <a:rPr spc="-975" dirty="0"/>
              <a:t>п</a:t>
            </a:r>
            <a:r>
              <a:rPr spc="-890" dirty="0"/>
              <a:t>о</a:t>
            </a:r>
            <a:r>
              <a:rPr spc="-930" dirty="0"/>
              <a:t>п</a:t>
            </a:r>
            <a:r>
              <a:rPr spc="-880" dirty="0"/>
              <a:t>роси</a:t>
            </a:r>
            <a:r>
              <a:rPr spc="-175" dirty="0"/>
              <a:t> </a:t>
            </a:r>
            <a:r>
              <a:rPr spc="-550" dirty="0"/>
              <a:t>их  </a:t>
            </a:r>
            <a:r>
              <a:rPr spc="-930" dirty="0"/>
              <a:t>в</a:t>
            </a:r>
            <a:r>
              <a:rPr spc="-1220" dirty="0"/>
              <a:t>ы</a:t>
            </a:r>
            <a:r>
              <a:rPr spc="-690" dirty="0"/>
              <a:t>з</a:t>
            </a:r>
            <a:r>
              <a:rPr spc="-930" dirty="0"/>
              <a:t>в</a:t>
            </a:r>
            <a:r>
              <a:rPr spc="-960" dirty="0"/>
              <a:t>а</a:t>
            </a:r>
            <a:r>
              <a:rPr spc="-1475" dirty="0"/>
              <a:t>т</a:t>
            </a:r>
            <a:r>
              <a:rPr spc="-905" dirty="0"/>
              <a:t>ь</a:t>
            </a:r>
            <a:r>
              <a:rPr spc="-170" dirty="0"/>
              <a:t> </a:t>
            </a:r>
            <a:r>
              <a:rPr spc="-975" dirty="0"/>
              <a:t>п</a:t>
            </a:r>
            <a:r>
              <a:rPr spc="-885" dirty="0"/>
              <a:t>о</a:t>
            </a:r>
            <a:r>
              <a:rPr spc="-1700" dirty="0"/>
              <a:t>ж</a:t>
            </a:r>
            <a:r>
              <a:rPr spc="-1010" dirty="0"/>
              <a:t>а</a:t>
            </a:r>
            <a:r>
              <a:rPr spc="-885" dirty="0"/>
              <a:t>р</a:t>
            </a:r>
            <a:r>
              <a:rPr spc="-1040" dirty="0"/>
              <a:t>ны</a:t>
            </a:r>
            <a:r>
              <a:rPr spc="-745" dirty="0"/>
              <a:t>х</a:t>
            </a:r>
            <a:r>
              <a:rPr spc="-390" dirty="0"/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64100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969263"/>
            <a:ext cx="8578596" cy="4776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2279" y="5638800"/>
            <a:ext cx="392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Детская шалость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05" y="152400"/>
            <a:ext cx="893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Причины возникновения пожара дома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836675"/>
            <a:ext cx="8621268" cy="4680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2279" y="5638800"/>
            <a:ext cx="4286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Курение взрослых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401"/>
            <a:ext cx="893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Причины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возникновения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пожара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дома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4" y="836675"/>
            <a:ext cx="8602980" cy="44058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9121" y="5209438"/>
            <a:ext cx="64973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i="1" spc="-875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4000" b="1" i="1" spc="-810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4000" b="1" i="1" spc="-150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4000" b="1" i="1" spc="-9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930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4000" b="1" i="1" spc="-950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4000" b="1" i="1" spc="-81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900" dirty="0">
                <a:solidFill>
                  <a:srgbClr val="006FC0"/>
                </a:solidFill>
                <a:latin typeface="Georgia"/>
                <a:cs typeface="Georgia"/>
              </a:rPr>
              <a:t>ние</a:t>
            </a:r>
            <a:r>
              <a:rPr sz="4000" b="1" i="1" spc="-18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890" dirty="0">
                <a:solidFill>
                  <a:srgbClr val="006FC0"/>
                </a:solidFill>
                <a:latin typeface="Georgia"/>
                <a:cs typeface="Georgia"/>
              </a:rPr>
              <a:t>б</a:t>
            </a:r>
            <a:r>
              <a:rPr sz="4000" b="1" i="1" spc="-770" dirty="0">
                <a:solidFill>
                  <a:srgbClr val="006FC0"/>
                </a:solidFill>
                <a:latin typeface="Georgia"/>
                <a:cs typeface="Georgia"/>
              </a:rPr>
              <a:t>ез</a:t>
            </a:r>
            <a:r>
              <a:rPr sz="4000" b="1" i="1" spc="-1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930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4000" b="1" i="1" spc="-869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95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4000" b="1" i="1" spc="-730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4000" b="1" i="1" spc="-1165" dirty="0">
                <a:solidFill>
                  <a:srgbClr val="006FC0"/>
                </a:solidFill>
                <a:latin typeface="Georgia"/>
                <a:cs typeface="Georgia"/>
              </a:rPr>
              <a:t>мот</a:t>
            </a:r>
            <a:r>
              <a:rPr sz="4000" b="1" i="1" spc="-90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965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endParaRPr sz="4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4000" b="1" i="1" spc="-660" dirty="0">
                <a:solidFill>
                  <a:srgbClr val="006FC0"/>
                </a:solidFill>
                <a:latin typeface="Georgia"/>
                <a:cs typeface="Georgia"/>
              </a:rPr>
              <a:t>э</a:t>
            </a:r>
            <a:r>
              <a:rPr sz="4000" b="1" i="1" spc="-785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4000" b="1" i="1" spc="-79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894" dirty="0">
                <a:solidFill>
                  <a:srgbClr val="006FC0"/>
                </a:solidFill>
                <a:latin typeface="Georgia"/>
                <a:cs typeface="Georgia"/>
              </a:rPr>
              <a:t>к</a:t>
            </a:r>
            <a:r>
              <a:rPr sz="4000" b="1" i="1" spc="-1465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4000" b="1" i="1" spc="-95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880" dirty="0">
                <a:solidFill>
                  <a:srgbClr val="006FC0"/>
                </a:solidFill>
                <a:latin typeface="Georgia"/>
                <a:cs typeface="Georgia"/>
              </a:rPr>
              <a:t>онаг</a:t>
            </a:r>
            <a:r>
              <a:rPr sz="4000" b="1" i="1" spc="-925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880" dirty="0">
                <a:solidFill>
                  <a:srgbClr val="006FC0"/>
                </a:solidFill>
                <a:latin typeface="Georgia"/>
                <a:cs typeface="Georgia"/>
              </a:rPr>
              <a:t>ев</a:t>
            </a:r>
            <a:r>
              <a:rPr sz="4000" b="1" i="1" spc="-100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155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4000" b="1" i="1" spc="-85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915" dirty="0">
                <a:solidFill>
                  <a:srgbClr val="006FC0"/>
                </a:solidFill>
                <a:latin typeface="Georgia"/>
                <a:cs typeface="Georgia"/>
              </a:rPr>
              <a:t>льных</a:t>
            </a:r>
            <a:r>
              <a:rPr sz="4000" b="1" i="1" spc="-1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930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4000" b="1" i="1" spc="-869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925" dirty="0">
                <a:solidFill>
                  <a:srgbClr val="006FC0"/>
                </a:solidFill>
                <a:latin typeface="Georgia"/>
                <a:cs typeface="Georgia"/>
              </a:rPr>
              <a:t>иб</a:t>
            </a:r>
            <a:r>
              <a:rPr sz="4000" b="1" i="1" spc="-880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4000" b="1" i="1" spc="-925" dirty="0">
                <a:solidFill>
                  <a:srgbClr val="006FC0"/>
                </a:solidFill>
                <a:latin typeface="Georgia"/>
                <a:cs typeface="Georgia"/>
              </a:rPr>
              <a:t>ров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05" y="152400"/>
            <a:ext cx="893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Причины возникновения пожара дома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1053084"/>
            <a:ext cx="8065008" cy="4248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2857" y="5526125"/>
            <a:ext cx="473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1090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4000" b="1" i="1" spc="-66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885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819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755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4000" b="1" i="1" spc="-98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990" dirty="0">
                <a:solidFill>
                  <a:srgbClr val="006FC0"/>
                </a:solidFill>
                <a:latin typeface="Georgia"/>
                <a:cs typeface="Georgia"/>
              </a:rPr>
              <a:t>у</a:t>
            </a:r>
            <a:r>
              <a:rPr sz="4000" b="1" i="1" spc="-795" dirty="0">
                <a:solidFill>
                  <a:srgbClr val="006FC0"/>
                </a:solidFill>
                <a:latin typeface="Georgia"/>
                <a:cs typeface="Georgia"/>
              </a:rPr>
              <a:t>зк</a:t>
            </a:r>
            <a:r>
              <a:rPr sz="4000" b="1" i="1" spc="-88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1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660" dirty="0">
                <a:solidFill>
                  <a:srgbClr val="006FC0"/>
                </a:solidFill>
                <a:latin typeface="Georgia"/>
                <a:cs typeface="Georgia"/>
              </a:rPr>
              <a:t>э</a:t>
            </a:r>
            <a:r>
              <a:rPr sz="4000" b="1" i="1" spc="-790" dirty="0">
                <a:solidFill>
                  <a:srgbClr val="006FC0"/>
                </a:solidFill>
                <a:latin typeface="Georgia"/>
                <a:cs typeface="Georgia"/>
              </a:rPr>
              <a:t>ле</a:t>
            </a:r>
            <a:r>
              <a:rPr sz="4000" b="1" i="1" spc="-894" dirty="0">
                <a:solidFill>
                  <a:srgbClr val="006FC0"/>
                </a:solidFill>
                <a:latin typeface="Georgia"/>
                <a:cs typeface="Georgia"/>
              </a:rPr>
              <a:t>к</a:t>
            </a:r>
            <a:r>
              <a:rPr sz="4000" b="1" i="1" spc="-1465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4000" b="1" i="1" spc="-95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4000" b="1" i="1" spc="-1010" dirty="0">
                <a:solidFill>
                  <a:srgbClr val="006FC0"/>
                </a:solidFill>
                <a:latin typeface="Georgia"/>
                <a:cs typeface="Georgia"/>
              </a:rPr>
              <a:t>осети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543" y="226822"/>
            <a:ext cx="739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8075" algn="l"/>
              </a:tabLst>
            </a:pPr>
            <a:r>
              <a:rPr spc="-1030" dirty="0"/>
              <a:t>П</a:t>
            </a:r>
            <a:r>
              <a:rPr spc="-735" dirty="0"/>
              <a:t>р</a:t>
            </a:r>
            <a:r>
              <a:rPr spc="-900" dirty="0"/>
              <a:t>и</a:t>
            </a:r>
            <a:r>
              <a:rPr spc="-890" dirty="0"/>
              <a:t>ч</a:t>
            </a:r>
            <a:r>
              <a:rPr spc="-1030" dirty="0"/>
              <a:t>ины</a:t>
            </a:r>
            <a:r>
              <a:rPr spc="-165" dirty="0"/>
              <a:t> </a:t>
            </a:r>
            <a:r>
              <a:rPr spc="-925" dirty="0"/>
              <a:t>в</a:t>
            </a:r>
            <a:r>
              <a:rPr spc="-940" dirty="0"/>
              <a:t>о</a:t>
            </a:r>
            <a:r>
              <a:rPr spc="-650" dirty="0"/>
              <a:t>з</a:t>
            </a:r>
            <a:r>
              <a:rPr spc="-915" dirty="0"/>
              <a:t>н</a:t>
            </a:r>
            <a:r>
              <a:rPr spc="-925" dirty="0"/>
              <a:t>икно</a:t>
            </a:r>
            <a:r>
              <a:rPr spc="-830" dirty="0"/>
              <a:t>в</a:t>
            </a:r>
            <a:r>
              <a:rPr spc="-800" dirty="0"/>
              <a:t>е</a:t>
            </a:r>
            <a:r>
              <a:rPr spc="-985" dirty="0"/>
              <a:t>н</a:t>
            </a:r>
            <a:r>
              <a:rPr spc="-805" dirty="0"/>
              <a:t>ия</a:t>
            </a:r>
            <a:r>
              <a:rPr dirty="0"/>
              <a:t>	</a:t>
            </a:r>
            <a:r>
              <a:rPr spc="-910" dirty="0"/>
              <a:t>п</a:t>
            </a:r>
            <a:r>
              <a:rPr spc="-940" dirty="0"/>
              <a:t>о</a:t>
            </a:r>
            <a:r>
              <a:rPr spc="-1760" dirty="0"/>
              <a:t>ж</a:t>
            </a:r>
            <a:r>
              <a:rPr spc="-930" dirty="0"/>
              <a:t>а</a:t>
            </a:r>
            <a:r>
              <a:rPr spc="-925" dirty="0"/>
              <a:t>р</a:t>
            </a:r>
            <a:r>
              <a:rPr spc="-965" dirty="0"/>
              <a:t>а</a:t>
            </a:r>
            <a:r>
              <a:rPr spc="-165" dirty="0"/>
              <a:t> </a:t>
            </a:r>
            <a:r>
              <a:rPr spc="-880" dirty="0"/>
              <a:t>д</a:t>
            </a:r>
            <a:r>
              <a:rPr spc="-940" dirty="0"/>
              <a:t>о</a:t>
            </a:r>
            <a:r>
              <a:rPr spc="-1015" dirty="0"/>
              <a:t>м</a:t>
            </a:r>
            <a:r>
              <a:rPr spc="-965" dirty="0"/>
              <a:t>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1" y="836675"/>
            <a:ext cx="4347972" cy="46070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0312" y="5424017"/>
            <a:ext cx="69729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969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4000" b="1" i="1" spc="-890" dirty="0">
                <a:solidFill>
                  <a:srgbClr val="006FC0"/>
                </a:solidFill>
                <a:latin typeface="Georgia"/>
                <a:cs typeface="Georgia"/>
              </a:rPr>
              <a:t>у</a:t>
            </a:r>
            <a:r>
              <a:rPr sz="4000" b="1" i="1" spc="-1410" dirty="0">
                <a:solidFill>
                  <a:srgbClr val="006FC0"/>
                </a:solidFill>
                <a:latin typeface="Georgia"/>
                <a:cs typeface="Georgia"/>
              </a:rPr>
              <a:t>ш</a:t>
            </a:r>
            <a:r>
              <a:rPr sz="4000" b="1" i="1" spc="-819" dirty="0">
                <a:solidFill>
                  <a:srgbClr val="006FC0"/>
                </a:solidFill>
                <a:latin typeface="Georgia"/>
                <a:cs typeface="Georgia"/>
              </a:rPr>
              <a:t>к</a:t>
            </a:r>
            <a:r>
              <a:rPr sz="4000" b="1" i="1" spc="-965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1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890" dirty="0">
                <a:solidFill>
                  <a:srgbClr val="006FC0"/>
                </a:solidFill>
                <a:latin typeface="Georgia"/>
                <a:cs typeface="Georgia"/>
              </a:rPr>
              <a:t>б</a:t>
            </a:r>
            <a:r>
              <a:rPr sz="4000" b="1" i="1" spc="-81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4000" b="1" i="1" spc="-944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4000" b="1" i="1" spc="-840" dirty="0">
                <a:solidFill>
                  <a:srgbClr val="006FC0"/>
                </a:solidFill>
                <a:latin typeface="Georgia"/>
                <a:cs typeface="Georgia"/>
              </a:rPr>
              <a:t>ь</a:t>
            </a:r>
            <a:r>
              <a:rPr sz="4000" b="1" i="1" spc="-700" dirty="0">
                <a:solidFill>
                  <a:srgbClr val="006FC0"/>
                </a:solidFill>
                <a:latin typeface="Georgia"/>
                <a:cs typeface="Georgia"/>
              </a:rPr>
              <a:t>я</a:t>
            </a:r>
            <a:r>
              <a:rPr sz="4000" b="1" i="1" spc="-1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960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4000" b="1" i="1" spc="-905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885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4000" b="1" i="1" spc="-1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740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4000" b="1" i="1" spc="-925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655" dirty="0">
                <a:solidFill>
                  <a:srgbClr val="006FC0"/>
                </a:solidFill>
                <a:latin typeface="Georgia"/>
                <a:cs typeface="Georgia"/>
              </a:rPr>
              <a:t>з</a:t>
            </a:r>
            <a:r>
              <a:rPr sz="4000" b="1" i="1" spc="-969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4000" b="1" i="1" spc="-894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4000" b="1" i="1" spc="-1060" dirty="0">
                <a:solidFill>
                  <a:srgbClr val="006FC0"/>
                </a:solidFill>
                <a:latin typeface="Georgia"/>
                <a:cs typeface="Georgia"/>
              </a:rPr>
              <a:t>ыми</a:t>
            </a:r>
            <a:r>
              <a:rPr sz="4000" b="1" i="1" spc="-17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4000" b="1" i="1" spc="-935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4000" b="1" i="1" spc="-875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4000" b="1" i="1" spc="-99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4000" b="1" i="1" spc="-144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4000" b="1" i="1" spc="-9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4000" b="1" i="1" spc="-965" dirty="0">
                <a:solidFill>
                  <a:srgbClr val="006FC0"/>
                </a:solidFill>
                <a:latin typeface="Georgia"/>
                <a:cs typeface="Georgia"/>
              </a:rPr>
              <a:t>ми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24" y="154381"/>
            <a:ext cx="739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</a:tabLst>
            </a:pPr>
            <a:r>
              <a:rPr sz="4000" b="1" i="1" spc="-1030" dirty="0">
                <a:solidFill>
                  <a:srgbClr val="FF0000"/>
                </a:solidFill>
                <a:latin typeface="Georgia"/>
                <a:cs typeface="Georgia"/>
              </a:rPr>
              <a:t>П</a:t>
            </a:r>
            <a:r>
              <a:rPr sz="4000" b="1" i="1" spc="-740" dirty="0">
                <a:solidFill>
                  <a:srgbClr val="FF0000"/>
                </a:solidFill>
                <a:latin typeface="Georgia"/>
                <a:cs typeface="Georgia"/>
              </a:rPr>
              <a:t>р</a:t>
            </a:r>
            <a:r>
              <a:rPr sz="4000" b="1" i="1" spc="-925" dirty="0">
                <a:solidFill>
                  <a:srgbClr val="FF0000"/>
                </a:solidFill>
                <a:latin typeface="Georgia"/>
                <a:cs typeface="Georgia"/>
              </a:rPr>
              <a:t>и</a:t>
            </a:r>
            <a:r>
              <a:rPr sz="4000" b="1" i="1" spc="-865" dirty="0">
                <a:solidFill>
                  <a:srgbClr val="FF0000"/>
                </a:solidFill>
                <a:latin typeface="Georgia"/>
                <a:cs typeface="Georgia"/>
              </a:rPr>
              <a:t>ч</a:t>
            </a:r>
            <a:r>
              <a:rPr sz="4000" b="1" i="1" spc="-1025" dirty="0">
                <a:solidFill>
                  <a:srgbClr val="FF0000"/>
                </a:solidFill>
                <a:latin typeface="Georgia"/>
                <a:cs typeface="Georgia"/>
              </a:rPr>
              <a:t>ины</a:t>
            </a:r>
            <a:r>
              <a:rPr sz="4000" b="1" i="1" spc="-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i="1" spc="-930" dirty="0">
                <a:solidFill>
                  <a:srgbClr val="FF0000"/>
                </a:solidFill>
                <a:latin typeface="Georgia"/>
                <a:cs typeface="Georgia"/>
              </a:rPr>
              <a:t>в</a:t>
            </a:r>
            <a:r>
              <a:rPr sz="4000" b="1" i="1" spc="-869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720" dirty="0">
                <a:solidFill>
                  <a:srgbClr val="FF0000"/>
                </a:solidFill>
                <a:latin typeface="Georgia"/>
                <a:cs typeface="Georgia"/>
              </a:rPr>
              <a:t>з</a:t>
            </a:r>
            <a:r>
              <a:rPr sz="4000" b="1" i="1" spc="-885" dirty="0">
                <a:solidFill>
                  <a:srgbClr val="FF0000"/>
                </a:solidFill>
                <a:latin typeface="Georgia"/>
                <a:cs typeface="Georgia"/>
              </a:rPr>
              <a:t>никновения</a:t>
            </a:r>
            <a:r>
              <a:rPr sz="4000" b="1" i="1" dirty="0">
                <a:solidFill>
                  <a:srgbClr val="FF0000"/>
                </a:solidFill>
                <a:latin typeface="Georgia"/>
                <a:cs typeface="Georgia"/>
              </a:rPr>
              <a:t>	</a:t>
            </a:r>
            <a:r>
              <a:rPr sz="4000" b="1" i="1" spc="-915" dirty="0">
                <a:solidFill>
                  <a:srgbClr val="FF0000"/>
                </a:solidFill>
                <a:latin typeface="Georgia"/>
                <a:cs typeface="Georgia"/>
              </a:rPr>
              <a:t>п</a:t>
            </a:r>
            <a:r>
              <a:rPr sz="4000" b="1" i="1" spc="-994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1700" dirty="0">
                <a:solidFill>
                  <a:srgbClr val="FF0000"/>
                </a:solidFill>
                <a:latin typeface="Georgia"/>
                <a:cs typeface="Georgia"/>
              </a:rPr>
              <a:t>ж</a:t>
            </a:r>
            <a:r>
              <a:rPr sz="4000" b="1" i="1" spc="-940" dirty="0">
                <a:solidFill>
                  <a:srgbClr val="FF0000"/>
                </a:solidFill>
                <a:latin typeface="Georgia"/>
                <a:cs typeface="Georgia"/>
              </a:rPr>
              <a:t>ара</a:t>
            </a:r>
            <a:r>
              <a:rPr sz="4000" b="1" i="1" spc="-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i="1" spc="-905" dirty="0">
                <a:solidFill>
                  <a:srgbClr val="FF0000"/>
                </a:solidFill>
                <a:latin typeface="Georgia"/>
                <a:cs typeface="Georgia"/>
              </a:rPr>
              <a:t>д</a:t>
            </a:r>
            <a:r>
              <a:rPr sz="4000" b="1" i="1" spc="-915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994" dirty="0">
                <a:solidFill>
                  <a:srgbClr val="FF0000"/>
                </a:solidFill>
                <a:latin typeface="Georgia"/>
                <a:cs typeface="Georgia"/>
              </a:rPr>
              <a:t>ма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1059179"/>
            <a:ext cx="3299460" cy="43220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9067" y="5345988"/>
            <a:ext cx="6710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  <a:spcBef>
                <a:spcPts val="100"/>
              </a:spcBef>
            </a:pPr>
            <a:r>
              <a:rPr sz="3600" b="1" i="1" spc="-750" dirty="0">
                <a:solidFill>
                  <a:srgbClr val="006FC0"/>
                </a:solidFill>
                <a:latin typeface="Georgia"/>
                <a:cs typeface="Georgia"/>
              </a:rPr>
              <a:t>З</a:t>
            </a:r>
            <a:r>
              <a:rPr sz="3600" b="1" i="1" spc="-70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600" b="1" i="1" spc="-990" dirty="0">
                <a:solidFill>
                  <a:srgbClr val="006FC0"/>
                </a:solidFill>
                <a:latin typeface="Georgia"/>
                <a:cs typeface="Georgia"/>
              </a:rPr>
              <a:t>те</a:t>
            </a:r>
            <a:r>
              <a:rPr sz="3600" b="1" i="1" spc="-1095" dirty="0">
                <a:solidFill>
                  <a:srgbClr val="006FC0"/>
                </a:solidFill>
                <a:latin typeface="Georgia"/>
                <a:cs typeface="Georgia"/>
              </a:rPr>
              <a:t>м</a:t>
            </a:r>
            <a:r>
              <a:rPr sz="3600" b="1" i="1" spc="-819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3600" b="1" i="1" spc="-800" dirty="0">
                <a:solidFill>
                  <a:srgbClr val="006FC0"/>
                </a:solidFill>
                <a:latin typeface="Georgia"/>
                <a:cs typeface="Georgia"/>
              </a:rPr>
              <a:t>ение</a:t>
            </a:r>
            <a:r>
              <a:rPr sz="3600" b="1" i="1" spc="-1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495" dirty="0">
                <a:solidFill>
                  <a:srgbClr val="006FC0"/>
                </a:solidFill>
                <a:latin typeface="Georgia"/>
                <a:cs typeface="Georgia"/>
              </a:rPr>
              <a:t>э</a:t>
            </a:r>
            <a:r>
              <a:rPr sz="3600" b="1" i="1" spc="-855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3600" b="1" i="1" spc="-725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600" b="1" i="1" spc="-900" dirty="0">
                <a:solidFill>
                  <a:srgbClr val="006FC0"/>
                </a:solidFill>
                <a:latin typeface="Georgia"/>
                <a:cs typeface="Georgia"/>
              </a:rPr>
              <a:t>ктроламп</a:t>
            </a:r>
            <a:r>
              <a:rPr sz="3600" b="1" i="1" spc="-1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700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3600" b="1" i="1" spc="-640" dirty="0">
                <a:solidFill>
                  <a:srgbClr val="006FC0"/>
                </a:solidFill>
                <a:latin typeface="Georgia"/>
                <a:cs typeface="Georgia"/>
              </a:rPr>
              <a:t>г</a:t>
            </a:r>
            <a:r>
              <a:rPr sz="3600" b="1" i="1" spc="-844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600" b="1" i="1" spc="-80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600" b="1" i="1" spc="-855" dirty="0">
                <a:solidFill>
                  <a:srgbClr val="006FC0"/>
                </a:solidFill>
                <a:latin typeface="Georgia"/>
                <a:cs typeface="Georgia"/>
              </a:rPr>
              <a:t>аем</a:t>
            </a:r>
            <a:r>
              <a:rPr sz="3600" b="1" i="1" spc="-1150" dirty="0">
                <a:solidFill>
                  <a:srgbClr val="006FC0"/>
                </a:solidFill>
                <a:latin typeface="Georgia"/>
                <a:cs typeface="Georgia"/>
              </a:rPr>
              <a:t>ы</a:t>
            </a:r>
            <a:r>
              <a:rPr sz="3600" b="1" i="1" spc="-575" dirty="0">
                <a:solidFill>
                  <a:srgbClr val="006FC0"/>
                </a:solidFill>
                <a:latin typeface="Georgia"/>
                <a:cs typeface="Georgia"/>
              </a:rPr>
              <a:t>ми  </a:t>
            </a:r>
            <a:r>
              <a:rPr sz="3600" b="1" i="1" spc="-905" dirty="0">
                <a:solidFill>
                  <a:srgbClr val="006FC0"/>
                </a:solidFill>
                <a:latin typeface="Georgia"/>
                <a:cs typeface="Georgia"/>
              </a:rPr>
              <a:t>м</a:t>
            </a:r>
            <a:r>
              <a:rPr sz="3600" b="1" i="1" spc="-8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600" b="1" i="1" spc="-137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3600" b="1" i="1" spc="-770" dirty="0">
                <a:solidFill>
                  <a:srgbClr val="006FC0"/>
                </a:solidFill>
                <a:latin typeface="Georgia"/>
                <a:cs typeface="Georgia"/>
              </a:rPr>
              <a:t>ер</a:t>
            </a:r>
            <a:r>
              <a:rPr sz="3600" b="1" i="1" spc="-86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600" b="1" i="1" spc="-855" dirty="0">
                <a:solidFill>
                  <a:srgbClr val="006FC0"/>
                </a:solidFill>
                <a:latin typeface="Georgia"/>
                <a:cs typeface="Georgia"/>
              </a:rPr>
              <a:t>алами</a:t>
            </a:r>
            <a:r>
              <a:rPr sz="3600" b="1" i="1" spc="-1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670" dirty="0">
                <a:solidFill>
                  <a:srgbClr val="006FC0"/>
                </a:solidFill>
                <a:latin typeface="Georgia"/>
                <a:cs typeface="Georgia"/>
              </a:rPr>
              <a:t>(</a:t>
            </a:r>
            <a:r>
              <a:rPr sz="3600" b="1" i="1" spc="-860" dirty="0">
                <a:solidFill>
                  <a:srgbClr val="006FC0"/>
                </a:solidFill>
                <a:latin typeface="Georgia"/>
                <a:cs typeface="Georgia"/>
              </a:rPr>
              <a:t>б</a:t>
            </a:r>
            <a:r>
              <a:rPr sz="3600" b="1" i="1" spc="-900" dirty="0">
                <a:solidFill>
                  <a:srgbClr val="006FC0"/>
                </a:solidFill>
                <a:latin typeface="Georgia"/>
                <a:cs typeface="Georgia"/>
              </a:rPr>
              <a:t>у</a:t>
            </a:r>
            <a:r>
              <a:rPr sz="3600" b="1" i="1" spc="-819" dirty="0">
                <a:solidFill>
                  <a:srgbClr val="006FC0"/>
                </a:solidFill>
                <a:latin typeface="Georgia"/>
                <a:cs typeface="Georgia"/>
              </a:rPr>
              <a:t>магой</a:t>
            </a:r>
            <a:r>
              <a:rPr sz="3600" b="1" i="1" spc="-400" dirty="0">
                <a:solidFill>
                  <a:srgbClr val="006FC0"/>
                </a:solidFill>
                <a:latin typeface="Georgia"/>
                <a:cs typeface="Georgia"/>
              </a:rPr>
              <a:t>,</a:t>
            </a:r>
            <a:r>
              <a:rPr sz="3600" b="1" i="1" spc="-1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1370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3600" b="1" i="1" spc="-745" dirty="0">
                <a:solidFill>
                  <a:srgbClr val="006FC0"/>
                </a:solidFill>
                <a:latin typeface="Georgia"/>
                <a:cs typeface="Georgia"/>
              </a:rPr>
              <a:t>к</a:t>
            </a:r>
            <a:r>
              <a:rPr sz="3600" b="1" i="1" spc="-8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600" b="1" i="1" spc="-819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3600" b="1" i="1" spc="-890" dirty="0">
                <a:solidFill>
                  <a:srgbClr val="006FC0"/>
                </a:solidFill>
                <a:latin typeface="Georgia"/>
                <a:cs typeface="Georgia"/>
              </a:rPr>
              <a:t>ью)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154381"/>
            <a:ext cx="739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</a:tabLst>
            </a:pPr>
            <a:r>
              <a:rPr sz="4000" b="1" i="1" spc="-1030" dirty="0">
                <a:solidFill>
                  <a:srgbClr val="FF0000"/>
                </a:solidFill>
                <a:latin typeface="Georgia"/>
                <a:cs typeface="Georgia"/>
              </a:rPr>
              <a:t>П</a:t>
            </a:r>
            <a:r>
              <a:rPr sz="4000" b="1" i="1" spc="-740" dirty="0">
                <a:solidFill>
                  <a:srgbClr val="FF0000"/>
                </a:solidFill>
                <a:latin typeface="Georgia"/>
                <a:cs typeface="Georgia"/>
              </a:rPr>
              <a:t>р</a:t>
            </a:r>
            <a:r>
              <a:rPr sz="4000" b="1" i="1" spc="-925" dirty="0">
                <a:solidFill>
                  <a:srgbClr val="FF0000"/>
                </a:solidFill>
                <a:latin typeface="Georgia"/>
                <a:cs typeface="Georgia"/>
              </a:rPr>
              <a:t>и</a:t>
            </a:r>
            <a:r>
              <a:rPr sz="4000" b="1" i="1" spc="-865" dirty="0">
                <a:solidFill>
                  <a:srgbClr val="FF0000"/>
                </a:solidFill>
                <a:latin typeface="Georgia"/>
                <a:cs typeface="Georgia"/>
              </a:rPr>
              <a:t>ч</a:t>
            </a:r>
            <a:r>
              <a:rPr sz="4000" b="1" i="1" spc="-1025" dirty="0">
                <a:solidFill>
                  <a:srgbClr val="FF0000"/>
                </a:solidFill>
                <a:latin typeface="Georgia"/>
                <a:cs typeface="Georgia"/>
              </a:rPr>
              <a:t>ины</a:t>
            </a:r>
            <a:r>
              <a:rPr sz="4000" b="1" i="1" spc="-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i="1" spc="-930" dirty="0">
                <a:solidFill>
                  <a:srgbClr val="FF0000"/>
                </a:solidFill>
                <a:latin typeface="Georgia"/>
                <a:cs typeface="Georgia"/>
              </a:rPr>
              <a:t>в</a:t>
            </a:r>
            <a:r>
              <a:rPr sz="4000" b="1" i="1" spc="-869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720" dirty="0">
                <a:solidFill>
                  <a:srgbClr val="FF0000"/>
                </a:solidFill>
                <a:latin typeface="Georgia"/>
                <a:cs typeface="Georgia"/>
              </a:rPr>
              <a:t>з</a:t>
            </a:r>
            <a:r>
              <a:rPr sz="4000" b="1" i="1" spc="-885" dirty="0">
                <a:solidFill>
                  <a:srgbClr val="FF0000"/>
                </a:solidFill>
                <a:latin typeface="Georgia"/>
                <a:cs typeface="Georgia"/>
              </a:rPr>
              <a:t>никновения</a:t>
            </a:r>
            <a:r>
              <a:rPr sz="4000" b="1" i="1" dirty="0">
                <a:solidFill>
                  <a:srgbClr val="FF0000"/>
                </a:solidFill>
                <a:latin typeface="Georgia"/>
                <a:cs typeface="Georgia"/>
              </a:rPr>
              <a:t>	</a:t>
            </a:r>
            <a:r>
              <a:rPr sz="4000" b="1" i="1" spc="-915" dirty="0">
                <a:solidFill>
                  <a:srgbClr val="FF0000"/>
                </a:solidFill>
                <a:latin typeface="Georgia"/>
                <a:cs typeface="Georgia"/>
              </a:rPr>
              <a:t>п</a:t>
            </a:r>
            <a:r>
              <a:rPr sz="4000" b="1" i="1" spc="-994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1700" dirty="0">
                <a:solidFill>
                  <a:srgbClr val="FF0000"/>
                </a:solidFill>
                <a:latin typeface="Georgia"/>
                <a:cs typeface="Georgia"/>
              </a:rPr>
              <a:t>ж</a:t>
            </a:r>
            <a:r>
              <a:rPr sz="4000" b="1" i="1" spc="-940" dirty="0">
                <a:solidFill>
                  <a:srgbClr val="FF0000"/>
                </a:solidFill>
                <a:latin typeface="Georgia"/>
                <a:cs typeface="Georgia"/>
              </a:rPr>
              <a:t>ара</a:t>
            </a:r>
            <a:r>
              <a:rPr sz="4000" b="1" i="1" spc="-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i="1" spc="-905" dirty="0">
                <a:solidFill>
                  <a:srgbClr val="FF0000"/>
                </a:solidFill>
                <a:latin typeface="Georgia"/>
                <a:cs typeface="Georgia"/>
              </a:rPr>
              <a:t>д</a:t>
            </a:r>
            <a:r>
              <a:rPr sz="4000" b="1" i="1" spc="-915" dirty="0">
                <a:solidFill>
                  <a:srgbClr val="FF0000"/>
                </a:solidFill>
                <a:latin typeface="Georgia"/>
                <a:cs typeface="Georgia"/>
              </a:rPr>
              <a:t>о</a:t>
            </a:r>
            <a:r>
              <a:rPr sz="4000" b="1" i="1" spc="-994" dirty="0">
                <a:solidFill>
                  <a:srgbClr val="FF0000"/>
                </a:solidFill>
                <a:latin typeface="Georgia"/>
                <a:cs typeface="Georgia"/>
              </a:rPr>
              <a:t>ма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954023"/>
            <a:ext cx="3971544" cy="4383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3760" y="5274361"/>
            <a:ext cx="81921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835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3600" b="1" i="1" spc="-78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600" b="1" i="1" spc="-81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600" b="1" i="1" spc="-700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3600" b="1" i="1" spc="-835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600" b="1" i="1" spc="-795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600" b="1" i="1" spc="-819" dirty="0">
                <a:solidFill>
                  <a:srgbClr val="006FC0"/>
                </a:solidFill>
                <a:latin typeface="Georgia"/>
                <a:cs typeface="Georgia"/>
              </a:rPr>
              <a:t>ав</a:t>
            </a:r>
            <a:r>
              <a:rPr sz="3600" b="1" i="1" spc="-885" dirty="0">
                <a:solidFill>
                  <a:srgbClr val="006FC0"/>
                </a:solidFill>
                <a:latin typeface="Georgia"/>
                <a:cs typeface="Georgia"/>
              </a:rPr>
              <a:t>н</a:t>
            </a:r>
            <a:r>
              <a:rPr sz="3600" b="1" i="1" spc="-925" dirty="0">
                <a:solidFill>
                  <a:srgbClr val="006FC0"/>
                </a:solidFill>
                <a:latin typeface="Georgia"/>
                <a:cs typeface="Georgia"/>
              </a:rPr>
              <a:t>ость</a:t>
            </a:r>
            <a:r>
              <a:rPr sz="3600" b="1" i="1" spc="-1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500" dirty="0">
                <a:solidFill>
                  <a:srgbClr val="006FC0"/>
                </a:solidFill>
                <a:latin typeface="Georgia"/>
                <a:cs typeface="Georgia"/>
              </a:rPr>
              <a:t>э</a:t>
            </a:r>
            <a:r>
              <a:rPr sz="3600" b="1" i="1" spc="-855" dirty="0">
                <a:solidFill>
                  <a:srgbClr val="006FC0"/>
                </a:solidFill>
                <a:latin typeface="Georgia"/>
                <a:cs typeface="Georgia"/>
              </a:rPr>
              <a:t>л</a:t>
            </a:r>
            <a:r>
              <a:rPr sz="3600" b="1" i="1" spc="-72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600" b="1" i="1" spc="-935" dirty="0">
                <a:solidFill>
                  <a:srgbClr val="006FC0"/>
                </a:solidFill>
                <a:latin typeface="Georgia"/>
                <a:cs typeface="Georgia"/>
              </a:rPr>
              <a:t>ктро</a:t>
            </a:r>
            <a:r>
              <a:rPr sz="3600" b="1" i="1" spc="-869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600" b="1" i="1" spc="-815" dirty="0">
                <a:solidFill>
                  <a:srgbClr val="006FC0"/>
                </a:solidFill>
                <a:latin typeface="Georgia"/>
                <a:cs typeface="Georgia"/>
              </a:rPr>
              <a:t>роводки</a:t>
            </a:r>
            <a:endParaRPr sz="3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3600" b="1" i="1" spc="-969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600" b="1" i="1" spc="-665" dirty="0">
                <a:solidFill>
                  <a:srgbClr val="006FC0"/>
                </a:solidFill>
                <a:latin typeface="Georgia"/>
                <a:cs typeface="Georgia"/>
              </a:rPr>
              <a:t>о</a:t>
            </a:r>
            <a:r>
              <a:rPr sz="3600" b="1" i="1" spc="-770" dirty="0">
                <a:solidFill>
                  <a:srgbClr val="006FC0"/>
                </a:solidFill>
                <a:latin typeface="Georgia"/>
                <a:cs typeface="Georgia"/>
              </a:rPr>
              <a:t>льзо</a:t>
            </a:r>
            <a:r>
              <a:rPr sz="3600" b="1" i="1" spc="-745" dirty="0">
                <a:solidFill>
                  <a:srgbClr val="006FC0"/>
                </a:solidFill>
                <a:latin typeface="Georgia"/>
                <a:cs typeface="Georgia"/>
              </a:rPr>
              <a:t>в</a:t>
            </a:r>
            <a:r>
              <a:rPr sz="3600" b="1" i="1" spc="-819" dirty="0">
                <a:solidFill>
                  <a:srgbClr val="006FC0"/>
                </a:solidFill>
                <a:latin typeface="Georgia"/>
                <a:cs typeface="Georgia"/>
              </a:rPr>
              <a:t>ание</a:t>
            </a:r>
            <a:r>
              <a:rPr sz="3600" b="1" i="1" spc="-1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700" dirty="0">
                <a:solidFill>
                  <a:srgbClr val="006FC0"/>
                </a:solidFill>
                <a:latin typeface="Georgia"/>
                <a:cs typeface="Georgia"/>
              </a:rPr>
              <a:t>с</a:t>
            </a:r>
            <a:r>
              <a:rPr sz="3600" b="1" i="1" spc="-860" dirty="0">
                <a:solidFill>
                  <a:srgbClr val="006FC0"/>
                </a:solidFill>
                <a:latin typeface="Georgia"/>
                <a:cs typeface="Georgia"/>
              </a:rPr>
              <a:t>а</a:t>
            </a:r>
            <a:r>
              <a:rPr sz="3600" b="1" i="1" spc="-905" dirty="0">
                <a:solidFill>
                  <a:srgbClr val="006FC0"/>
                </a:solidFill>
                <a:latin typeface="Georgia"/>
                <a:cs typeface="Georgia"/>
              </a:rPr>
              <a:t>м</a:t>
            </a:r>
            <a:r>
              <a:rPr sz="3600" b="1" i="1" spc="-795" dirty="0">
                <a:solidFill>
                  <a:srgbClr val="006FC0"/>
                </a:solidFill>
                <a:latin typeface="Georgia"/>
                <a:cs typeface="Georgia"/>
              </a:rPr>
              <a:t>одельн</a:t>
            </a:r>
            <a:r>
              <a:rPr sz="3600" b="1" i="1" spc="-1190" dirty="0">
                <a:solidFill>
                  <a:srgbClr val="006FC0"/>
                </a:solidFill>
                <a:latin typeface="Georgia"/>
                <a:cs typeface="Georgia"/>
              </a:rPr>
              <a:t>ы</a:t>
            </a:r>
            <a:r>
              <a:rPr sz="3600" b="1" i="1" spc="-969" dirty="0">
                <a:solidFill>
                  <a:srgbClr val="006FC0"/>
                </a:solidFill>
                <a:latin typeface="Georgia"/>
                <a:cs typeface="Georgia"/>
              </a:rPr>
              <a:t>м</a:t>
            </a:r>
            <a:r>
              <a:rPr sz="3600" b="1" i="1" spc="-760" dirty="0">
                <a:solidFill>
                  <a:srgbClr val="006FC0"/>
                </a:solidFill>
                <a:latin typeface="Georgia"/>
                <a:cs typeface="Georgia"/>
              </a:rPr>
              <a:t>и</a:t>
            </a:r>
            <a:r>
              <a:rPr sz="3600" b="1" i="1" spc="-1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3600" b="1" i="1" spc="-825" dirty="0">
                <a:solidFill>
                  <a:srgbClr val="006FC0"/>
                </a:solidFill>
                <a:latin typeface="Georgia"/>
                <a:cs typeface="Georgia"/>
              </a:rPr>
              <a:t>п</a:t>
            </a:r>
            <a:r>
              <a:rPr sz="3600" b="1" i="1" spc="-800" dirty="0">
                <a:solidFill>
                  <a:srgbClr val="006FC0"/>
                </a:solidFill>
                <a:latin typeface="Georgia"/>
                <a:cs typeface="Georgia"/>
              </a:rPr>
              <a:t>р</a:t>
            </a:r>
            <a:r>
              <a:rPr sz="3600" b="1" i="1" spc="-780" dirty="0">
                <a:solidFill>
                  <a:srgbClr val="006FC0"/>
                </a:solidFill>
                <a:latin typeface="Georgia"/>
                <a:cs typeface="Georgia"/>
              </a:rPr>
              <a:t>е</a:t>
            </a:r>
            <a:r>
              <a:rPr sz="3600" b="1" i="1" spc="-790" dirty="0">
                <a:solidFill>
                  <a:srgbClr val="006FC0"/>
                </a:solidFill>
                <a:latin typeface="Georgia"/>
                <a:cs typeface="Georgia"/>
              </a:rPr>
              <a:t>д</a:t>
            </a:r>
            <a:r>
              <a:rPr sz="3600" b="1" i="1" spc="-815" dirty="0">
                <a:solidFill>
                  <a:srgbClr val="006FC0"/>
                </a:solidFill>
                <a:latin typeface="Georgia"/>
                <a:cs typeface="Georgia"/>
              </a:rPr>
              <a:t>охрани</a:t>
            </a:r>
            <a:r>
              <a:rPr sz="3600" b="1" i="1" spc="-1235" dirty="0">
                <a:solidFill>
                  <a:srgbClr val="006FC0"/>
                </a:solidFill>
                <a:latin typeface="Georgia"/>
                <a:cs typeface="Georgia"/>
              </a:rPr>
              <a:t>т</a:t>
            </a:r>
            <a:r>
              <a:rPr sz="3600" b="1" i="1" spc="-725" dirty="0">
                <a:solidFill>
                  <a:srgbClr val="006FC0"/>
                </a:solidFill>
                <a:latin typeface="Georgia"/>
                <a:cs typeface="Georgia"/>
              </a:rPr>
              <a:t>ел</a:t>
            </a:r>
            <a:r>
              <a:rPr sz="3600" b="1" i="1" spc="-785" dirty="0">
                <a:solidFill>
                  <a:srgbClr val="006FC0"/>
                </a:solidFill>
                <a:latin typeface="Georgia"/>
                <a:cs typeface="Georgia"/>
              </a:rPr>
              <a:t>я</a:t>
            </a:r>
            <a:r>
              <a:rPr sz="3600" b="1" i="1" spc="-865" dirty="0">
                <a:solidFill>
                  <a:srgbClr val="006FC0"/>
                </a:solidFill>
                <a:latin typeface="Georgia"/>
                <a:cs typeface="Georgia"/>
              </a:rPr>
              <a:t>ми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1524" y="154381"/>
            <a:ext cx="7394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</a:tabLst>
            </a:pPr>
            <a:r>
              <a:rPr spc="-1030" dirty="0"/>
              <a:t>П</a:t>
            </a:r>
            <a:r>
              <a:rPr spc="-740" dirty="0"/>
              <a:t>р</a:t>
            </a:r>
            <a:r>
              <a:rPr spc="-925" dirty="0"/>
              <a:t>и</a:t>
            </a:r>
            <a:r>
              <a:rPr spc="-865" dirty="0"/>
              <a:t>ч</a:t>
            </a:r>
            <a:r>
              <a:rPr spc="-1025" dirty="0"/>
              <a:t>ины</a:t>
            </a:r>
            <a:r>
              <a:rPr spc="-180" dirty="0"/>
              <a:t> </a:t>
            </a:r>
            <a:r>
              <a:rPr spc="-930" dirty="0"/>
              <a:t>в</a:t>
            </a:r>
            <a:r>
              <a:rPr spc="-869" dirty="0"/>
              <a:t>о</a:t>
            </a:r>
            <a:r>
              <a:rPr spc="-720" dirty="0"/>
              <a:t>з</a:t>
            </a:r>
            <a:r>
              <a:rPr spc="-885" dirty="0"/>
              <a:t>никновения</a:t>
            </a:r>
            <a:r>
              <a:rPr dirty="0"/>
              <a:t>	</a:t>
            </a:r>
            <a:r>
              <a:rPr spc="-915" dirty="0"/>
              <a:t>п</a:t>
            </a:r>
            <a:r>
              <a:rPr spc="-994" dirty="0"/>
              <a:t>о</a:t>
            </a:r>
            <a:r>
              <a:rPr spc="-1700" dirty="0"/>
              <a:t>ж</a:t>
            </a:r>
            <a:r>
              <a:rPr spc="-940" dirty="0"/>
              <a:t>ара</a:t>
            </a:r>
            <a:r>
              <a:rPr spc="-160" dirty="0"/>
              <a:t> </a:t>
            </a:r>
            <a:r>
              <a:rPr spc="-905" dirty="0"/>
              <a:t>д</a:t>
            </a:r>
            <a:r>
              <a:rPr spc="-915" dirty="0"/>
              <a:t>о</a:t>
            </a:r>
            <a:r>
              <a:rPr spc="-994" dirty="0"/>
              <a:t>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2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243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MT</vt:lpstr>
      <vt:lpstr>Calibri</vt:lpstr>
      <vt:lpstr>Georgia</vt:lpstr>
      <vt:lpstr>Palatino Linotype</vt:lpstr>
      <vt:lpstr>Times New Roman</vt:lpstr>
      <vt:lpstr>Office Theme</vt:lpstr>
      <vt:lpstr>Детям о правилах  пожарной  безопасности для детей старшего дошкольного возраста</vt:lpstr>
      <vt:lpstr>Здравствуйте, Ребята!</vt:lpstr>
      <vt:lpstr>Презентация PowerPoint</vt:lpstr>
      <vt:lpstr>Презентация PowerPoint</vt:lpstr>
      <vt:lpstr>Презентация PowerPoint</vt:lpstr>
      <vt:lpstr>Причины возникновения пожара дома</vt:lpstr>
      <vt:lpstr>Презентация PowerPoint</vt:lpstr>
      <vt:lpstr>Презентация PowerPoint</vt:lpstr>
      <vt:lpstr>Причины возникновения пожара дома</vt:lpstr>
      <vt:lpstr>Причины возникновения пожара дома</vt:lpstr>
      <vt:lpstr>Причины возникновения пожара</vt:lpstr>
      <vt:lpstr>Причины возникновения пожара</vt:lpstr>
      <vt:lpstr>Презентация PowerPoint</vt:lpstr>
      <vt:lpstr>Презентация PowerPoint</vt:lpstr>
      <vt:lpstr>Позвонив по телефону, необходимо  сообщить следующую информацию:</vt:lpstr>
      <vt:lpstr>Не заливай водой горящие электроприборы!</vt:lpstr>
      <vt:lpstr>Не открывай окна!</vt:lpstr>
      <vt:lpstr>Прятаться во время пожара нельзя!</vt:lpstr>
      <vt:lpstr>Постарайся покинуть помещение! Двигайся  вдоль стены, закрыв нос и рот от дыма  мокрой тряпкой!</vt:lpstr>
      <vt:lpstr>Лифтом пользоваться нельзя!</vt:lpstr>
      <vt:lpstr>Сообщи о пожаре соседям и попроси их  вызвать пожарных!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правилах  пожарной  безопасности для детей младшего дошкольного возраста</dc:title>
  <cp:lastModifiedBy>Admin</cp:lastModifiedBy>
  <cp:revision>2</cp:revision>
  <dcterms:created xsi:type="dcterms:W3CDTF">2023-01-21T08:11:10Z</dcterms:created>
  <dcterms:modified xsi:type="dcterms:W3CDTF">2023-01-21T08:22:45Z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2023-01-21T00:00:00Z</vt:filetime>
  </property>
</Properties>
</file>