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2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05.09.2020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208912" cy="204608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«АЗБУКА ДОРОЖНОГО ДВИЖЕНИЯ ДЛЯ ДЕТЕЙ ДОШКОЛЬНОГО ВОЗРАСТА»</a:t>
            </a:r>
            <a:endParaRPr lang="uk-UA" sz="4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844824"/>
            <a:ext cx="49685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Обучающая презентация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тему: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369567" cy="2203699"/>
          </a:xfrm>
          <a:prstGeom prst="rect">
            <a:avLst/>
          </a:prstGeom>
          <a:noFill/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24657" r="26001"/>
          <a:stretch>
            <a:fillRect/>
          </a:stretch>
        </p:blipFill>
        <p:spPr bwMode="auto">
          <a:xfrm>
            <a:off x="0" y="0"/>
            <a:ext cx="1584176" cy="2492896"/>
          </a:xfrm>
          <a:prstGeom prst="rect">
            <a:avLst/>
          </a:prstGeom>
          <a:noFill/>
        </p:spPr>
      </p:pic>
      <p:pic>
        <p:nvPicPr>
          <p:cNvPr id="2054" name="Picture 6" descr="ÐÐ°ÑÑÐ¸Ð½ÐºÐ¸ Ð¿Ð¾ Ð·Ð°Ð¿ÑÐ¾ÑÑ ÐºÐ°ÑÑÐ¸Ð½ÐºÐ¸ Ð¿Ð¾ Ð¿Ð´Ð´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3752">
            <a:off x="4103620" y="4540380"/>
            <a:ext cx="1396805" cy="1422632"/>
          </a:xfrm>
          <a:prstGeom prst="rect">
            <a:avLst/>
          </a:prstGeom>
          <a:noFill/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8666">
            <a:off x="6798642" y="294636"/>
            <a:ext cx="1766566" cy="155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ÐÐ°ÑÑÐ¸Ð½ÐºÐ¸ Ð¿Ð¾ Ð·Ð°Ð¿ÑÐ¾ÑÑ Ð´Ð¾ÑÐ¾Ð¶Ð½ÑÐµ Ð·Ð½Ð°ÐºÐ¸ Ð½Ð° Ð¿ÑÐ¾Ð·ÑÐ°ÑÐ½Ð¾Ð¼ ÑÐ¾Ð½Ðµ Ð¿ÐµÑÐµÑÐ¾Ð´Ð½Ð°Ñ Ð´Ð¾ÑÐ¾Ð¶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294366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12879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 «Место остановки автобуса»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196752"/>
            <a:ext cx="3600400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Остановка, толпится народ.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 автобус подойдёт.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ждут транспорт городской,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Едут в офис, в цех, домой.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Едут в школу, детский сад,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праздник едут на парад.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уличном круговороте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 городской в почете!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ÐÐ°ÑÑÐ¸Ð½ÐºÐ¸ Ð¿Ð¾ Ð·Ð°Ð¿ÑÐ¾ÑÑ ÐºÐ°ÑÑÐ¸Ð½ÐºÐ°Ð»ÑÐ½Ñ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19872" y="3886199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713348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35292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 «Движение без остановки запрещено»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772816"/>
            <a:ext cx="36004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сказал, остановись!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Ехать ты не торопись!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Осмотреться не забудь,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уж потом продолжишь путь.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25622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Ð°ÑÑÐ¸Ð½ÐºÐ¸ Ð¿Ð¾ Ð·Ð°Ð¿ÑÐ¾ÑÑ Ð´Ð¾ÑÐ¾Ð¶Ð½ÑÐµ Ð·Ð½Ð°ÐºÐ¸ Ð½Ð° Ð¿ÑÐ¾Ð·ÑÐ°ÑÐ½Ð¾Ð¼ ÑÐ¾Ð½Ðµ Ð¿ÐµÑÐµÑÐ¾Ð´Ð½Ð°Ñ Ð´Ð¾ÑÐ¾Ð¶ÐºÐ°"/>
          <p:cNvPicPr>
            <a:picLocks noChangeAspect="1" noChangeArrowheads="1"/>
          </p:cNvPicPr>
          <p:nvPr/>
        </p:nvPicPr>
        <p:blipFill>
          <a:blip r:embed="rId2" cstate="print"/>
          <a:srcRect l="16531" r="15430" b="7841"/>
          <a:stretch>
            <a:fillRect/>
          </a:stretch>
        </p:blipFill>
        <p:spPr bwMode="auto">
          <a:xfrm>
            <a:off x="179512" y="980728"/>
            <a:ext cx="4536504" cy="4608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583264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 «Место стоянки»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196752"/>
            <a:ext cx="36004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островки на улице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Машины, где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паркуются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знак «Место стоянки»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почты, рынка, банка.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Удобно всем и безопасно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нет волнений понапрасну.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ÐÐ°ÑÑÐ¸Ð½ÐºÐ¸ Ð¿Ð¾ Ð·Ð°Ð¿ÑÐ¾ÑÑ ÐºÐ°ÑÑÐ¸Ð½ÐºÐ°Ð»ÑÐ½Ñ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13582"/>
            <a:ext cx="3744416" cy="3744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6408712" cy="2062103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ВНИМАТЕЛЕН,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ВЫПОЛНЯЙ ПРАВИЛЬНО!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4065240" cy="4065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28092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Никогда я не сплю, На дорогу смотрю. Подскажу, когда стоять, Когда движенье начинать....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088232" cy="2367735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036" name="Picture 4" descr="ÐÐ°ÑÑÐ¸Ð½ÐºÐ¸ Ð¿Ð¾ Ð·Ð°Ð¿ÑÐ¾ÑÑ ÐÐÐ Ð¢ÐÐÐÐ ÑÑÐ¾Ð»Ð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2343150" cy="2343151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038" name="AutoShape 6" descr="ÐÐ°ÑÑÐ¸Ð½ÐºÐ¸ Ð¿Ð¾ Ð·Ð°Ð¿ÑÐ¾ÑÑ Ð´Ð¾ÑÐ¾Ð¶Ð½ÑÐµ Ð·Ð½Ð°ÐºÐ¸ Ð½Ð° Ð¿ÑÐ¾Ð·ÑÐ°ÑÐ½Ð¾Ð¼ ÑÐ¾Ð½Ðµ Ð¿ÐµÑÐµÑÐ¾Ð´Ð½Ð°Ñ Ð´Ð¾ÑÐ¾Ð¶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ÐÐ°ÑÑÐ¸Ð½ÐºÐ¸ Ð¿Ð¾ Ð·Ð°Ð¿ÑÐ¾ÑÑ Ð´Ð¾ÑÐ¾Ð¶Ð½ÑÐµ Ð·Ð½Ð°ÐºÐ¸ Ð½Ð° Ð¿ÑÐ¾Ð·ÑÐ°ÑÐ½Ð¾Ð¼ ÑÐ¾Ð½Ðµ Ð¿ÐµÑÐµÑÐ¾Ð´Ð½Ð°Ñ Ð´Ð¾ÑÐ¾Ð¶ÐºÐ°"/>
          <p:cNvPicPr>
            <a:picLocks noChangeAspect="1" noChangeArrowheads="1"/>
          </p:cNvPicPr>
          <p:nvPr/>
        </p:nvPicPr>
        <p:blipFill>
          <a:blip r:embed="rId4" cstate="print"/>
          <a:srcRect b="39818"/>
          <a:stretch>
            <a:fillRect/>
          </a:stretch>
        </p:blipFill>
        <p:spPr bwMode="auto">
          <a:xfrm>
            <a:off x="6444208" y="3789040"/>
            <a:ext cx="2176933" cy="236982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044" name="Picture 12" descr="ÐÐ°ÑÑÐ¸Ð½ÐºÐ¸ Ð¿Ð¾ Ð·Ð°Ð¿ÑÐ¾ÑÑ Ð¡ÐÐÐÐÐÐÐ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869160"/>
            <a:ext cx="1656184" cy="133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28092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ногами у Сережки Полосатая дорожка. Смело он по ней идет, А за ним и весь народ....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24626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4" name="Picture 6" descr="ÐÐ°ÑÑÐ¸Ð½ÐºÐ¸ Ð¿Ð¾ Ð·Ð°Ð¿ÑÐ¾ÑÑ ÐÐÐ Ð¢ÐÐÐÐ Ð´Ð¾ÑÐ¾Ð¶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33441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97152"/>
            <a:ext cx="3407701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ÐÐ°ÑÑÐ¸Ð½ÐºÐ¸ Ð¿Ð¾ Ð·Ð°Ð¿ÑÐ¾ÑÑ Ð¡ÐÐÐÐÐÐÐ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1656184" cy="133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36004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наземный переход,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Пешехода пропусти.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2225824" cy="2225824"/>
          </a:xfrm>
          <a:prstGeom prst="rect">
            <a:avLst/>
          </a:prstGeom>
          <a:noFill/>
        </p:spPr>
      </p:pic>
      <p:pic>
        <p:nvPicPr>
          <p:cNvPr id="41988" name="Picture 4" descr="ÐÐ°ÑÑÐ¸Ð½ÐºÐ¸ Ð¿Ð¾ Ð·Ð°Ð¿ÑÐ¾ÑÑ Ð´Ð¾ÑÐ¾Ð¶Ð½ÑÐµ Ð·Ð½Ð°ÐºÐ¸ Ð½Ð° Ð¿ÑÐ¾Ð·ÑÐ°ÑÐ½Ð¾Ð¼ ÑÐ¾Ð½Ðµ ÑÐ»Ð°Ð³Ð±Ð°Ñ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2592288" cy="2592288"/>
          </a:xfrm>
          <a:prstGeom prst="rect">
            <a:avLst/>
          </a:prstGeom>
          <a:noFill/>
        </p:spPr>
      </p:pic>
      <p:pic>
        <p:nvPicPr>
          <p:cNvPr id="41990" name="Picture 6" descr="ÐÐ°ÑÑÐ¸Ð½ÐºÐ¸ Ð¿Ð¾ Ð·Ð°Ð¿ÑÐ¾ÑÑ Ð´Ð¾ÑÐ¾Ð¶Ð½ÑÐµ Ð·Ð½Ð°ÐºÐ¸ Ð½Ð° Ð¿ÑÐ¾Ð·ÑÐ°ÑÐ½Ð¾Ð¼ ÑÐ¾Ð½Ðµ ÑÐ»Ð°Ð³Ð±Ð°ÑÐ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2247900" cy="2247901"/>
          </a:xfrm>
          <a:prstGeom prst="rect">
            <a:avLst/>
          </a:prstGeom>
          <a:noFill/>
        </p:spPr>
      </p:pic>
      <p:pic>
        <p:nvPicPr>
          <p:cNvPr id="6" name="Picture 12" descr="ÐÐ°ÑÑÐ¸Ð½ÐºÐ¸ Ð¿Ð¾ Ð·Ð°Ð¿ÑÐ¾ÑÑ Ð¡ÐÐÐÐÐÐÐ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222552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2627784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имеет по три глаза,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три с каждой стороны,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хотя ещё ни разу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смотрел он всеми сразу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глаза ему нужны.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висит тут с давних пор.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же это?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ÐÐ°ÑÑÐ¸Ð½ÐºÐ¸ Ð¿Ð¾ Ð·Ð°Ð¿ÑÐ¾ÑÑ ÑÐ²ÐµÑÐ¾Ñ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4392488" cy="5162888"/>
          </a:xfrm>
          <a:prstGeom prst="rect">
            <a:avLst/>
          </a:prstGeom>
          <a:noFill/>
        </p:spPr>
      </p:pic>
      <p:pic>
        <p:nvPicPr>
          <p:cNvPr id="5" name="Picture 12" descr="ÐÐ°ÑÑÐ¸Ð½ÐºÐ¸ Ð¿Ð¾ Ð·Ð°Ð¿ÑÐ¾ÑÑ Ð¡ÐÐÐÐÐÐÐ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249258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76813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СОБЛЮДАЯ ПДД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 ОКАЖЕШЬСЯ В БЕДЕ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2" name="Picture 4" descr="ÐÐ°ÑÑÐ¸Ð½ÐºÐ¸ Ð¿Ð¾ Ð·Ð°Ð¿ÑÐ¾ÑÑ ÐºÐ°ÑÑÐ¸Ð½ÐºÐ°Ð»ÑÐ½Ñ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4248472" cy="339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214810" y="980728"/>
            <a:ext cx="4317630" cy="5162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Привет, дружок!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Меня зовут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Лунтик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 и мои друзья поможем тебе познакомиться с правилами дорожного движения.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ºÐ°ÑÑÐ¸Ð½ÐºÐ° Ð»ÑÐ½Ñ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066749" cy="505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3807" y="260648"/>
            <a:ext cx="7384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проезжей части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6345119" cy="424847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836712"/>
            <a:ext cx="80648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Играть на проезжей части запрещено!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988840"/>
            <a:ext cx="241176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случайно укатился,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дороге очутился.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бросились вдогонку,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Засвистели шины громко…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Футболистам стало ясно – 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мостовой играть опасно</a:t>
            </a:r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327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22526"/>
            <a:ext cx="1924659" cy="323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0648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Переходи улицу только по пешеходному переходу!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842" name="Picture 2" descr="https://pptcloud3.ams3.digitaloceanspaces.com/slides/pics/000/611/240/original/Slide11.jpg?1480317659"/>
          <p:cNvPicPr>
            <a:picLocks noChangeAspect="1" noChangeArrowheads="1"/>
          </p:cNvPicPr>
          <p:nvPr/>
        </p:nvPicPr>
        <p:blipFill>
          <a:blip r:embed="rId2" cstate="print"/>
          <a:srcRect l="5768" t="9800" r="49083" b="17401"/>
          <a:stretch>
            <a:fillRect/>
          </a:stretch>
        </p:blipFill>
        <p:spPr bwMode="auto">
          <a:xfrm>
            <a:off x="3527376" y="675359"/>
            <a:ext cx="5616624" cy="6182641"/>
          </a:xfrm>
          <a:prstGeom prst="rect">
            <a:avLst/>
          </a:prstGeom>
          <a:noFill/>
        </p:spPr>
      </p:pic>
      <p:sp>
        <p:nvSpPr>
          <p:cNvPr id="35848" name="AutoShape 8" descr="ÐÐ°ÑÑÐ¸Ð½ÐºÐ¸ Ð¿Ð¾ Ð·Ð°Ð¿ÑÐ¾ÑÑ ÐºÐ°ÑÑÐ¸Ð½ÐºÐ°Ð»ÑÐ½ÑÐ¸Ðº Ð½Ð° Ð¿ÑÐ¾Ð·ÑÐ°ÑÐ½Ð¾Ð¼ ÑÐ¾Ð½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ÐÐ°ÑÑÐ¸Ð½ÐºÐ¸ Ð¿Ð¾ Ð·Ð°Ð¿ÑÐ¾ÑÑ ÐºÐ°ÑÑÐ¸Ð½ÐºÐ°Ð»ÑÐ½ÑÐ¸Ðº Ð½Ð° Ð¿ÑÐ¾Ð·ÑÐ°ÑÐ½Ð¾Ð¼ ÑÐ¾Ð½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ÐÐ°ÑÑÐ¸Ð½ÐºÐ¸ Ð¿Ð¾ Ð·Ð°Ð¿ÑÐ¾ÑÑ ÐºÐ°ÑÑÐ¸Ð½ÐºÐ°Ð»ÑÐ½ÑÐ¸Ðº Ð½Ð° Ð¿ÑÐ¾Ð·ÑÐ°ÑÐ½Ð¾Ð¼ ÑÐ¾Ð½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https://vignette.wikia.nocookie.net/luntik/images/5/5e/Shnuk.png/revision/latest?cb=2016022214390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6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621142"/>
            <a:ext cx="3074690" cy="32368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908720"/>
            <a:ext cx="302433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за белые полоски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соседнем перекрестке?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«Зебра» переход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улицу ведет.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Перейти дорогу можно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Там где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знак стоит дорожный.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мы его узнали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его нарисовали.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ÐÐÐÐÐ¢Ð« ÐÐ ÐÐÐÐÐÐÐ¡ÐÐÐ¡Ð¢Ð ÐÐÐ ÐÐÐÐÐÐ ÐÐÐÐÐÐÐÐ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296168" cy="511256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88640"/>
            <a:ext cx="80648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Переезжать дорогу на велосипеде нельзя!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668" y="3607668"/>
            <a:ext cx="3250332" cy="3250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Ð°Ðº Ð¿ÑÐ°Ð²Ð¸Ð»ÑÐ½Ð¾ Ð´Ð²Ð¸Ð³Ð°ÑÑÑÑ Ð¿Ð¾ Ð¾Ð±Ð¾ÑÐ¸Ð½Ðµ"/>
          <p:cNvPicPr>
            <a:picLocks noChangeAspect="1" noChangeArrowheads="1"/>
          </p:cNvPicPr>
          <p:nvPr/>
        </p:nvPicPr>
        <p:blipFill>
          <a:blip r:embed="rId2" cstate="print"/>
          <a:srcRect l="4401" t="3296" r="4880" b="25280"/>
          <a:stretch>
            <a:fillRect/>
          </a:stretch>
        </p:blipFill>
        <p:spPr bwMode="auto">
          <a:xfrm>
            <a:off x="251520" y="980728"/>
            <a:ext cx="5184576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1556792"/>
            <a:ext cx="302433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Дорожки пешеходной нет?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БУДЬ ОСТОРОЖНЕЕ ВДВОЙНЕ!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 краю двигайся внимательно,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Лицом к машинам обязательно!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0648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По краю дороги нужно идти лицом к движущемуся транспорту!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8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404664"/>
            <a:ext cx="2952328" cy="42473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любого перекрестка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 встречает светофор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заводит очень просто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пешеходом разговор: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Cвет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зеленый- проходи!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лучше подожди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свет зажжется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-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Двигаться опасно!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Стой!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Пускай пройдет трамвай,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наберись терпенья.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Изучай и уважай правила движенья.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2" name="Picture 8" descr="ÐÐ°ÑÑÐ¸Ð½ÐºÐ¸ Ð¿Ð¾ Ð·Ð°Ð¿ÑÐ¾ÑÑ ÐºÐ°ÑÑÐ¸Ð½ÐºÐ° Ð»ÑÐ½Ñ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1697745" cy="2204864"/>
          </a:xfrm>
          <a:prstGeom prst="rect">
            <a:avLst/>
          </a:prstGeom>
          <a:noFill/>
        </p:spPr>
      </p:pic>
      <p:pic>
        <p:nvPicPr>
          <p:cNvPr id="31754" name="Picture 10" descr="ÐÑÐ°Ð²Ð¸Ð»Ð° Ð´Ð¾ÑÐ¾Ð¶Ð½Ð¾Ð³Ð¾ Ð´Ð²Ð¸Ð¶ÐµÐ½Ð¸Ñ Ð¸ Ð´Ð¾ÑÐ¾Ð¶Ð½Ð°Ñ Ð±ÐµÐ·Ð¾Ð¿Ð°ÑÐ½Ð¾ÑÑÑ Ð´Ð»Ñ Ð´ÐµÑÐµÐ¹-Ð´Ð¾ÑÐºÐ¾Ð»ÑÐ½Ð¸Ðº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932040" cy="6569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Город, в котором с тобой мы живем,</a:t>
            </a:r>
            <a:br>
              <a:rPr lang="ru-RU" sz="2400" dirty="0" smtClean="0">
                <a:latin typeface="Monotype Corsiva" pitchFamily="66" charset="0"/>
                <a:cs typeface="MoolBoran" pitchFamily="34" charset="0"/>
              </a:rPr>
            </a:br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Можно по праву сравнить с букварем,</a:t>
            </a:r>
            <a:br>
              <a:rPr lang="ru-RU" sz="2400" dirty="0" smtClean="0">
                <a:latin typeface="Monotype Corsiva" pitchFamily="66" charset="0"/>
                <a:cs typeface="MoolBoran" pitchFamily="34" charset="0"/>
              </a:rPr>
            </a:br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Азбукой улиц, проспектов, дорог.</a:t>
            </a:r>
            <a:br>
              <a:rPr lang="ru-RU" sz="2400" dirty="0" smtClean="0">
                <a:latin typeface="Monotype Corsiva" pitchFamily="66" charset="0"/>
                <a:cs typeface="MoolBoran" pitchFamily="34" charset="0"/>
              </a:rPr>
            </a:br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Город дает нам все время урок.</a:t>
            </a:r>
            <a:br>
              <a:rPr lang="ru-RU" sz="2400" dirty="0" smtClean="0">
                <a:latin typeface="Monotype Corsiva" pitchFamily="66" charset="0"/>
                <a:cs typeface="MoolBoran" pitchFamily="34" charset="0"/>
              </a:rPr>
            </a:br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Вот она, азбука, - над головой:</a:t>
            </a:r>
            <a:br>
              <a:rPr lang="ru-RU" sz="2400" dirty="0" smtClean="0">
                <a:latin typeface="Monotype Corsiva" pitchFamily="66" charset="0"/>
                <a:cs typeface="MoolBoran" pitchFamily="34" charset="0"/>
              </a:rPr>
            </a:br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Знаки развешаны вдоль мостовой.</a:t>
            </a:r>
            <a:br>
              <a:rPr lang="ru-RU" sz="2400" dirty="0" smtClean="0">
                <a:latin typeface="Monotype Corsiva" pitchFamily="66" charset="0"/>
                <a:cs typeface="MoolBoran" pitchFamily="34" charset="0"/>
              </a:rPr>
            </a:br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Азбуку города помни всегда,</a:t>
            </a:r>
            <a:br>
              <a:rPr lang="ru-RU" sz="2400" dirty="0" smtClean="0">
                <a:latin typeface="Monotype Corsiva" pitchFamily="66" charset="0"/>
                <a:cs typeface="MoolBoran" pitchFamily="34" charset="0"/>
              </a:rPr>
            </a:br>
            <a:r>
              <a:rPr lang="ru-RU" sz="2400" dirty="0" smtClean="0">
                <a:latin typeface="Monotype Corsiva" pitchFamily="66" charset="0"/>
                <a:cs typeface="MoolBoran" pitchFamily="34" charset="0"/>
              </a:rPr>
              <a:t>Чтоб не случалась с тобою беда.</a:t>
            </a:r>
            <a:endParaRPr lang="ru-RU" sz="2400" dirty="0">
              <a:latin typeface="Monotype Corsiva" pitchFamily="66" charset="0"/>
              <a:cs typeface="MoolBoran" pitchFamily="34" charset="0"/>
            </a:endParaRPr>
          </a:p>
        </p:txBody>
      </p:sp>
      <p:pic>
        <p:nvPicPr>
          <p:cNvPr id="30722" name="Picture 2" descr="ÐÐ°ÑÑÐ¸Ð½ÐºÐ¸ Ð¿Ð¾ Ð·Ð°Ð¿ÑÐ¾ÑÑ ÐÐÐ Ð¢ÐÐÐÐ ÐÐÐ ÐÐÐÐ«Ð ÐÐÐÐÐ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/>
          <a:srcRect b="17762"/>
          <a:stretch>
            <a:fillRect/>
          </a:stretch>
        </p:blipFill>
        <p:spPr bwMode="auto">
          <a:xfrm>
            <a:off x="539552" y="4005064"/>
            <a:ext cx="4392488" cy="2232248"/>
          </a:xfrm>
          <a:prstGeom prst="rect">
            <a:avLst/>
          </a:prstGeom>
          <a:noFill/>
        </p:spPr>
      </p:pic>
      <p:pic>
        <p:nvPicPr>
          <p:cNvPr id="30724" name="Picture 4" descr="ÐÐ°ÑÑÐ¸Ð½ÐºÐ¸ Ð¿Ð¾ Ð·Ð°Ð¿ÑÐ¾ÑÑ ÐºÐ°ÑÑÐ¸Ð½ÐºÐ°Ð»ÑÐ½Ñ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 l="32869"/>
          <a:stretch>
            <a:fillRect/>
          </a:stretch>
        </p:blipFill>
        <p:spPr bwMode="auto">
          <a:xfrm>
            <a:off x="5292080" y="2204864"/>
            <a:ext cx="274617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0486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 «Пешеходный переход»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052736"/>
            <a:ext cx="3150096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пути ребят – дорога,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 ездит быстро, много.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Светофора рядом нет,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дорожный даст совет.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Надо, чуть вперед пройти,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Там, где «Зебра» на пути.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«Пешеходный переход»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двигаться вперед.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ÐÐ°ÑÑÐ¸Ð½ÐºÐ¸ Ð¿Ð¾ Ð·Ð°Ð¿ÑÐ¾ÑÑ Ð´Ð¾ÑÐ¾Ð¶Ð½ÑÐµ Ð·Ð½Ð°ÐºÐ¸ Ð½Ð° Ð¿ÑÐ¾Ð·ÑÐ°ÑÐ½Ð¾Ð¼ ÑÐ¾Ð½Ðµ Ð¿ÐµÑÐµÑÐ¾Ð´Ð½Ð°Ñ Ð´Ð¾ÑÐ¾Ð¶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334000" cy="5334001"/>
          </a:xfrm>
          <a:prstGeom prst="rect">
            <a:avLst/>
          </a:prstGeom>
          <a:noFill/>
        </p:spPr>
      </p:pic>
      <p:pic>
        <p:nvPicPr>
          <p:cNvPr id="297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226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MoolBoran</vt:lpstr>
      <vt:lpstr>Times New Roman</vt:lpstr>
      <vt:lpstr>Тема Office</vt:lpstr>
      <vt:lpstr>Специальное оформление</vt:lpstr>
      <vt:lpstr>«АЗБУКА ДОРОЖНОГО ДВИЖЕНИЯ ДЛЯ ДЕТЕЙ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Admin</cp:lastModifiedBy>
  <cp:revision>52</cp:revision>
  <dcterms:created xsi:type="dcterms:W3CDTF">2009-01-08T12:15:48Z</dcterms:created>
  <dcterms:modified xsi:type="dcterms:W3CDTF">2020-09-05T15:31:04Z</dcterms:modified>
</cp:coreProperties>
</file>